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6" r:id="rId4"/>
    <p:sldId id="259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1EC0B-8BD9-4065-899B-7F3300435DA7}" type="datetimeFigureOut">
              <a:rPr lang="ko-KR" altLang="en-US" smtClean="0"/>
              <a:t>2018-10-30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8F6CD-069B-4F52-99B0-2700FF09824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65292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1EC0B-8BD9-4065-899B-7F3300435DA7}" type="datetimeFigureOut">
              <a:rPr lang="ko-KR" altLang="en-US" smtClean="0"/>
              <a:t>2018-10-30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8F6CD-069B-4F52-99B0-2700FF09824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6031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1EC0B-8BD9-4065-899B-7F3300435DA7}" type="datetimeFigureOut">
              <a:rPr lang="ko-KR" altLang="en-US" smtClean="0"/>
              <a:t>2018-10-30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8F6CD-069B-4F52-99B0-2700FF09824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28867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1EC0B-8BD9-4065-899B-7F3300435DA7}" type="datetimeFigureOut">
              <a:rPr lang="ko-KR" altLang="en-US" smtClean="0"/>
              <a:t>2018-10-30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8F6CD-069B-4F52-99B0-2700FF09824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52509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1EC0B-8BD9-4065-899B-7F3300435DA7}" type="datetimeFigureOut">
              <a:rPr lang="ko-KR" altLang="en-US" smtClean="0"/>
              <a:t>2018-10-30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8F6CD-069B-4F52-99B0-2700FF09824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5126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1EC0B-8BD9-4065-899B-7F3300435DA7}" type="datetimeFigureOut">
              <a:rPr lang="ko-KR" altLang="en-US" smtClean="0"/>
              <a:t>2018-10-30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8F6CD-069B-4F52-99B0-2700FF09824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81844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1EC0B-8BD9-4065-899B-7F3300435DA7}" type="datetimeFigureOut">
              <a:rPr lang="ko-KR" altLang="en-US" smtClean="0"/>
              <a:t>2018-10-30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8F6CD-069B-4F52-99B0-2700FF09824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90974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1EC0B-8BD9-4065-899B-7F3300435DA7}" type="datetimeFigureOut">
              <a:rPr lang="ko-KR" altLang="en-US" smtClean="0"/>
              <a:t>2018-10-30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8F6CD-069B-4F52-99B0-2700FF09824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73761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1EC0B-8BD9-4065-899B-7F3300435DA7}" type="datetimeFigureOut">
              <a:rPr lang="ko-KR" altLang="en-US" smtClean="0"/>
              <a:t>2018-10-30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8F6CD-069B-4F52-99B0-2700FF09824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65482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1EC0B-8BD9-4065-899B-7F3300435DA7}" type="datetimeFigureOut">
              <a:rPr lang="ko-KR" altLang="en-US" smtClean="0"/>
              <a:t>2018-10-30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8F6CD-069B-4F52-99B0-2700FF09824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13110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1EC0B-8BD9-4065-899B-7F3300435DA7}" type="datetimeFigureOut">
              <a:rPr lang="ko-KR" altLang="en-US" smtClean="0"/>
              <a:t>2018-10-30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8F6CD-069B-4F52-99B0-2700FF09824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02647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E1EC0B-8BD9-4065-899B-7F3300435DA7}" type="datetimeFigureOut">
              <a:rPr lang="ko-KR" altLang="en-US" smtClean="0"/>
              <a:t>2018-10-30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68F6CD-069B-4F52-99B0-2700FF09824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85513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버스 도착 예정 시간 확인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[ Ctrl ]</a:t>
            </a:r>
            <a:r>
              <a:rPr lang="ko-KR" altLang="en-US" dirty="0" smtClean="0"/>
              <a:t>키 </a:t>
            </a:r>
            <a:r>
              <a:rPr lang="en-US" altLang="ko-KR" dirty="0" smtClean="0"/>
              <a:t>+[ </a:t>
            </a:r>
            <a:r>
              <a:rPr lang="en-US" altLang="ko-KR" dirty="0" err="1" smtClean="0"/>
              <a:t>PrtScr</a:t>
            </a:r>
            <a:r>
              <a:rPr lang="en-US" altLang="ko-KR" dirty="0" smtClean="0"/>
              <a:t> ]</a:t>
            </a:r>
            <a:r>
              <a:rPr lang="ko-KR" altLang="en-US" dirty="0" smtClean="0"/>
              <a:t>키 </a:t>
            </a:r>
            <a:r>
              <a:rPr lang="en-US" altLang="ko-KR" dirty="0" smtClean="0"/>
              <a:t>: </a:t>
            </a:r>
            <a:r>
              <a:rPr lang="ko-KR" altLang="en-US" dirty="0" smtClean="0"/>
              <a:t>윈도우 화면 복사</a:t>
            </a:r>
            <a:endParaRPr lang="en-US" altLang="ko-KR" dirty="0" smtClean="0"/>
          </a:p>
          <a:p>
            <a:r>
              <a:rPr lang="en-US" altLang="ko-KR" dirty="0" smtClean="0"/>
              <a:t>[ Ctrl ]</a:t>
            </a:r>
            <a:r>
              <a:rPr lang="ko-KR" altLang="en-US" dirty="0" smtClean="0"/>
              <a:t>키</a:t>
            </a:r>
            <a:r>
              <a:rPr lang="en-US" altLang="ko-KR" dirty="0" smtClean="0"/>
              <a:t> + [ V ]</a:t>
            </a:r>
            <a:r>
              <a:rPr lang="ko-KR" altLang="en-US" dirty="0" smtClean="0"/>
              <a:t>키 </a:t>
            </a:r>
            <a:r>
              <a:rPr lang="en-US" altLang="ko-KR" dirty="0" smtClean="0"/>
              <a:t>: </a:t>
            </a:r>
            <a:r>
              <a:rPr lang="ko-KR" altLang="en-US" dirty="0" err="1" smtClean="0"/>
              <a:t>붙여넣기</a:t>
            </a:r>
            <a:endParaRPr lang="ko-KR" altLang="en-US" dirty="0"/>
          </a:p>
        </p:txBody>
      </p:sp>
      <p:sp>
        <p:nvSpPr>
          <p:cNvPr id="6" name="내용 개체 틀 5"/>
          <p:cNvSpPr txBox="1">
            <a:spLocks/>
          </p:cNvSpPr>
          <p:nvPr/>
        </p:nvSpPr>
        <p:spPr>
          <a:xfrm>
            <a:off x="457200" y="5157192"/>
            <a:ext cx="8229600" cy="11807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2400" dirty="0" err="1" smtClean="0">
                <a:solidFill>
                  <a:srgbClr val="00B0F0"/>
                </a:solidFill>
              </a:rPr>
              <a:t>삼화초등학교</a:t>
            </a:r>
            <a:r>
              <a:rPr lang="ko-KR" altLang="en-US" sz="2400" dirty="0" smtClean="0">
                <a:solidFill>
                  <a:srgbClr val="00B0F0"/>
                </a:solidFill>
              </a:rPr>
              <a:t> </a:t>
            </a:r>
            <a:r>
              <a:rPr lang="en-US" altLang="ko-KR" sz="2400" dirty="0" smtClean="0">
                <a:solidFill>
                  <a:srgbClr val="00B0F0"/>
                </a:solidFill>
              </a:rPr>
              <a:t>(</a:t>
            </a:r>
            <a:r>
              <a:rPr lang="ko-KR" altLang="en-US" sz="2400" dirty="0" err="1" smtClean="0">
                <a:solidFill>
                  <a:srgbClr val="00B0F0"/>
                </a:solidFill>
              </a:rPr>
              <a:t>삼화초등학교</a:t>
            </a:r>
            <a:r>
              <a:rPr lang="ko-KR" altLang="en-US" sz="2400" dirty="0" smtClean="0">
                <a:solidFill>
                  <a:srgbClr val="00B0F0"/>
                </a:solidFill>
              </a:rPr>
              <a:t> 맞은편 길 정류소</a:t>
            </a:r>
            <a:r>
              <a:rPr lang="en-US" altLang="ko-KR" sz="2400" dirty="0">
                <a:solidFill>
                  <a:srgbClr val="00B0F0"/>
                </a:solidFill>
              </a:rPr>
              <a:t>)</a:t>
            </a:r>
            <a:endParaRPr lang="ko-KR" altLang="en-US" sz="20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9498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버스 노선 확인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[ Ctrl ]</a:t>
            </a:r>
            <a:r>
              <a:rPr lang="ko-KR" altLang="en-US" dirty="0" smtClean="0"/>
              <a:t>키 </a:t>
            </a:r>
            <a:r>
              <a:rPr lang="en-US" altLang="ko-KR" dirty="0" smtClean="0"/>
              <a:t>+[ </a:t>
            </a:r>
            <a:r>
              <a:rPr lang="en-US" altLang="ko-KR" dirty="0" err="1" smtClean="0"/>
              <a:t>PrtScr</a:t>
            </a:r>
            <a:r>
              <a:rPr lang="en-US" altLang="ko-KR" dirty="0" smtClean="0"/>
              <a:t> ]</a:t>
            </a:r>
            <a:r>
              <a:rPr lang="ko-KR" altLang="en-US" dirty="0" smtClean="0"/>
              <a:t>키 </a:t>
            </a:r>
            <a:r>
              <a:rPr lang="en-US" altLang="ko-KR" dirty="0" smtClean="0"/>
              <a:t>: </a:t>
            </a:r>
            <a:r>
              <a:rPr lang="ko-KR" altLang="en-US" dirty="0" smtClean="0"/>
              <a:t>윈도우 화면 복사</a:t>
            </a:r>
            <a:endParaRPr lang="en-US" altLang="ko-KR" dirty="0" smtClean="0"/>
          </a:p>
          <a:p>
            <a:r>
              <a:rPr lang="en-US" altLang="ko-KR" dirty="0" smtClean="0"/>
              <a:t>[ Ctrl ]</a:t>
            </a:r>
            <a:r>
              <a:rPr lang="ko-KR" altLang="en-US" dirty="0" smtClean="0"/>
              <a:t>키</a:t>
            </a:r>
            <a:r>
              <a:rPr lang="en-US" altLang="ko-KR" dirty="0" smtClean="0"/>
              <a:t> + [ V ]</a:t>
            </a:r>
            <a:r>
              <a:rPr lang="ko-KR" altLang="en-US" dirty="0" smtClean="0"/>
              <a:t>키 </a:t>
            </a:r>
            <a:r>
              <a:rPr lang="en-US" altLang="ko-KR" dirty="0" smtClean="0"/>
              <a:t>: </a:t>
            </a:r>
            <a:r>
              <a:rPr lang="ko-KR" altLang="en-US" dirty="0" err="1" smtClean="0"/>
              <a:t>붙여넣기</a:t>
            </a:r>
            <a:endParaRPr lang="ko-KR" altLang="en-US" dirty="0" smtClean="0"/>
          </a:p>
          <a:p>
            <a:endParaRPr lang="ko-KR" altLang="en-US" dirty="0"/>
          </a:p>
        </p:txBody>
      </p:sp>
      <p:sp>
        <p:nvSpPr>
          <p:cNvPr id="4" name="내용 개체 틀 5"/>
          <p:cNvSpPr txBox="1">
            <a:spLocks/>
          </p:cNvSpPr>
          <p:nvPr/>
        </p:nvSpPr>
        <p:spPr>
          <a:xfrm>
            <a:off x="457200" y="5157192"/>
            <a:ext cx="8229600" cy="11807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2400" dirty="0" err="1" smtClean="0">
                <a:solidFill>
                  <a:srgbClr val="00B0F0"/>
                </a:solidFill>
              </a:rPr>
              <a:t>삼화초등학교</a:t>
            </a:r>
            <a:r>
              <a:rPr lang="ko-KR" altLang="en-US" sz="2400" dirty="0" smtClean="0">
                <a:solidFill>
                  <a:srgbClr val="00B0F0"/>
                </a:solidFill>
              </a:rPr>
              <a:t> </a:t>
            </a:r>
            <a:r>
              <a:rPr lang="en-US" altLang="ko-KR" sz="2400" dirty="0" smtClean="0">
                <a:solidFill>
                  <a:srgbClr val="00B0F0"/>
                </a:solidFill>
              </a:rPr>
              <a:t>(</a:t>
            </a:r>
            <a:r>
              <a:rPr lang="ko-KR" altLang="en-US" sz="2400" dirty="0" err="1" smtClean="0">
                <a:solidFill>
                  <a:srgbClr val="00B0F0"/>
                </a:solidFill>
              </a:rPr>
              <a:t>삼화초등학교</a:t>
            </a:r>
            <a:r>
              <a:rPr lang="ko-KR" altLang="en-US" sz="2400" dirty="0" smtClean="0">
                <a:solidFill>
                  <a:srgbClr val="00B0F0"/>
                </a:solidFill>
              </a:rPr>
              <a:t> 맞은편 길 정류소</a:t>
            </a:r>
            <a:r>
              <a:rPr lang="en-US" altLang="ko-KR" sz="2400" dirty="0" smtClean="0">
                <a:solidFill>
                  <a:srgbClr val="00B0F0"/>
                </a:solidFill>
              </a:rPr>
              <a:t>)</a:t>
            </a:r>
          </a:p>
          <a:p>
            <a:pPr lvl="1"/>
            <a:r>
              <a:rPr lang="en-US" altLang="ko-KR" sz="1600" dirty="0" smtClean="0">
                <a:solidFill>
                  <a:srgbClr val="00B0F0"/>
                </a:solidFill>
              </a:rPr>
              <a:t>312</a:t>
            </a:r>
            <a:r>
              <a:rPr lang="ko-KR" altLang="en-US" sz="1600" dirty="0" smtClean="0">
                <a:solidFill>
                  <a:srgbClr val="00B0F0"/>
                </a:solidFill>
              </a:rPr>
              <a:t>번 버스 노선 확인</a:t>
            </a:r>
            <a:endParaRPr lang="en-US" altLang="ko-KR" sz="1600" dirty="0" smtClean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68894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버스 노선 검색</a:t>
            </a:r>
            <a:endParaRPr lang="ko-KR" altLang="en-US" dirty="0"/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412976"/>
          </a:xfrm>
        </p:spPr>
        <p:txBody>
          <a:bodyPr>
            <a:normAutofit/>
          </a:bodyPr>
          <a:lstStyle/>
          <a:p>
            <a:r>
              <a:rPr lang="ko-KR" altLang="en-US" sz="2400" dirty="0" err="1" smtClean="0"/>
              <a:t>삼화초등학교</a:t>
            </a:r>
            <a:r>
              <a:rPr lang="ko-KR" altLang="en-US" sz="2400" dirty="0" smtClean="0"/>
              <a:t> → </a:t>
            </a:r>
            <a:r>
              <a:rPr lang="ko-KR" altLang="en-US" sz="2400" dirty="0" err="1" smtClean="0"/>
              <a:t>롯데시네마</a:t>
            </a:r>
            <a:r>
              <a:rPr lang="ko-KR" altLang="en-US" sz="2400" dirty="0" smtClean="0"/>
              <a:t> </a:t>
            </a:r>
            <a:r>
              <a:rPr lang="en-US" altLang="ko-KR" sz="2400" dirty="0" smtClean="0"/>
              <a:t>(</a:t>
            </a:r>
            <a:r>
              <a:rPr lang="ko-KR" altLang="en-US" sz="2400" dirty="0" err="1" smtClean="0"/>
              <a:t>삼화지구점</a:t>
            </a:r>
            <a:r>
              <a:rPr lang="en-US" altLang="ko-KR" sz="2400" dirty="0" smtClean="0"/>
              <a:t>)</a:t>
            </a:r>
          </a:p>
          <a:p>
            <a:pPr lvl="1"/>
            <a:r>
              <a:rPr lang="ko-KR" altLang="en-US" sz="2000" dirty="0" smtClean="0"/>
              <a:t>버스 번호 </a:t>
            </a:r>
            <a:r>
              <a:rPr lang="en-US" altLang="ko-KR" sz="2000" dirty="0" smtClean="0"/>
              <a:t>: </a:t>
            </a:r>
          </a:p>
          <a:p>
            <a:pPr lvl="1"/>
            <a:r>
              <a:rPr lang="ko-KR" altLang="en-US" sz="2000" dirty="0" smtClean="0"/>
              <a:t>시간 </a:t>
            </a:r>
            <a:r>
              <a:rPr lang="en-US" altLang="ko-KR" sz="2000" dirty="0" smtClean="0"/>
              <a:t>: </a:t>
            </a:r>
          </a:p>
          <a:p>
            <a:endParaRPr lang="en-US" altLang="ko-KR" sz="2400" dirty="0"/>
          </a:p>
          <a:p>
            <a:r>
              <a:rPr lang="ko-KR" altLang="en-US" sz="2400" dirty="0" err="1" smtClean="0"/>
              <a:t>삼화초등학교</a:t>
            </a:r>
            <a:r>
              <a:rPr lang="ko-KR" altLang="en-US" sz="2400" dirty="0" smtClean="0"/>
              <a:t> → </a:t>
            </a:r>
            <a:r>
              <a:rPr lang="ko-KR" altLang="en-US" sz="2400" dirty="0" err="1" smtClean="0"/>
              <a:t>함덕해수욕장</a:t>
            </a:r>
            <a:endParaRPr lang="en-US" altLang="ko-KR" sz="2400" dirty="0" smtClean="0"/>
          </a:p>
          <a:p>
            <a:pPr lvl="1"/>
            <a:r>
              <a:rPr lang="ko-KR" altLang="en-US" sz="2000" dirty="0" smtClean="0"/>
              <a:t>버스 번호 </a:t>
            </a:r>
            <a:r>
              <a:rPr lang="en-US" altLang="ko-KR" sz="2000" dirty="0" smtClean="0"/>
              <a:t>: </a:t>
            </a:r>
          </a:p>
          <a:p>
            <a:pPr lvl="1"/>
            <a:r>
              <a:rPr lang="ko-KR" altLang="en-US" sz="2000" dirty="0" smtClean="0"/>
              <a:t>시간 </a:t>
            </a:r>
            <a:r>
              <a:rPr lang="en-US" altLang="ko-KR" sz="2000" dirty="0" smtClean="0"/>
              <a:t>: </a:t>
            </a:r>
            <a:endParaRPr lang="ko-KR" altLang="en-US" sz="2000" dirty="0"/>
          </a:p>
        </p:txBody>
      </p:sp>
      <p:sp>
        <p:nvSpPr>
          <p:cNvPr id="7" name="내용 개체 틀 5"/>
          <p:cNvSpPr txBox="1">
            <a:spLocks/>
          </p:cNvSpPr>
          <p:nvPr/>
        </p:nvSpPr>
        <p:spPr>
          <a:xfrm>
            <a:off x="457200" y="2924944"/>
            <a:ext cx="8229600" cy="34129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ko-KR" altLang="en-US"/>
          </a:p>
        </p:txBody>
      </p:sp>
      <p:sp>
        <p:nvSpPr>
          <p:cNvPr id="8" name="내용 개체 틀 5"/>
          <p:cNvSpPr txBox="1">
            <a:spLocks/>
          </p:cNvSpPr>
          <p:nvPr/>
        </p:nvSpPr>
        <p:spPr>
          <a:xfrm>
            <a:off x="457200" y="5157192"/>
            <a:ext cx="8229600" cy="118072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2400" dirty="0" smtClean="0">
                <a:solidFill>
                  <a:srgbClr val="00B0F0"/>
                </a:solidFill>
              </a:rPr>
              <a:t>예</a:t>
            </a:r>
            <a:r>
              <a:rPr lang="en-US" altLang="ko-KR" sz="2400" dirty="0" smtClean="0">
                <a:solidFill>
                  <a:srgbClr val="00B0F0"/>
                </a:solidFill>
              </a:rPr>
              <a:t>) </a:t>
            </a:r>
            <a:r>
              <a:rPr lang="ko-KR" altLang="en-US" sz="2400" dirty="0" err="1" smtClean="0">
                <a:solidFill>
                  <a:srgbClr val="00B0F0"/>
                </a:solidFill>
              </a:rPr>
              <a:t>삼화초등학교</a:t>
            </a:r>
            <a:r>
              <a:rPr lang="ko-KR" altLang="en-US" sz="2400" dirty="0" smtClean="0">
                <a:solidFill>
                  <a:srgbClr val="00B0F0"/>
                </a:solidFill>
              </a:rPr>
              <a:t> → </a:t>
            </a:r>
            <a:r>
              <a:rPr lang="ko-KR" altLang="en-US" sz="2400" dirty="0" err="1" smtClean="0">
                <a:solidFill>
                  <a:srgbClr val="00B0F0"/>
                </a:solidFill>
              </a:rPr>
              <a:t>오현고등학교</a:t>
            </a:r>
            <a:endParaRPr lang="en-US" altLang="ko-KR" sz="2400" dirty="0">
              <a:solidFill>
                <a:srgbClr val="00B0F0"/>
              </a:solidFill>
            </a:endParaRPr>
          </a:p>
          <a:p>
            <a:pPr lvl="1"/>
            <a:r>
              <a:rPr lang="ko-KR" altLang="en-US" sz="2000" dirty="0" smtClean="0">
                <a:solidFill>
                  <a:srgbClr val="00B0F0"/>
                </a:solidFill>
              </a:rPr>
              <a:t>버스 번호</a:t>
            </a:r>
            <a:r>
              <a:rPr lang="en-US" altLang="ko-KR" sz="2000" dirty="0" smtClean="0">
                <a:solidFill>
                  <a:srgbClr val="00B0F0"/>
                </a:solidFill>
              </a:rPr>
              <a:t>: 312, 412</a:t>
            </a:r>
          </a:p>
          <a:p>
            <a:pPr lvl="1"/>
            <a:r>
              <a:rPr lang="ko-KR" altLang="en-US" sz="2000" dirty="0" smtClean="0">
                <a:solidFill>
                  <a:srgbClr val="00B0F0"/>
                </a:solidFill>
              </a:rPr>
              <a:t>시간 </a:t>
            </a:r>
            <a:r>
              <a:rPr lang="en-US" altLang="ko-KR" sz="2000" dirty="0" smtClean="0">
                <a:solidFill>
                  <a:srgbClr val="00B0F0"/>
                </a:solidFill>
              </a:rPr>
              <a:t>: 15</a:t>
            </a:r>
            <a:r>
              <a:rPr lang="ko-KR" altLang="en-US" sz="2000" dirty="0" smtClean="0">
                <a:solidFill>
                  <a:srgbClr val="00B0F0"/>
                </a:solidFill>
              </a:rPr>
              <a:t>분</a:t>
            </a:r>
            <a:endParaRPr lang="ko-KR" altLang="en-US" sz="20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8916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실시간 버스 위치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[ Ctrl ]</a:t>
            </a:r>
            <a:r>
              <a:rPr lang="ko-KR" altLang="en-US" dirty="0" smtClean="0"/>
              <a:t>키 </a:t>
            </a:r>
            <a:r>
              <a:rPr lang="en-US" altLang="ko-KR" dirty="0" smtClean="0"/>
              <a:t>+[ </a:t>
            </a:r>
            <a:r>
              <a:rPr lang="en-US" altLang="ko-KR" dirty="0" err="1" smtClean="0"/>
              <a:t>PrtScr</a:t>
            </a:r>
            <a:r>
              <a:rPr lang="en-US" altLang="ko-KR" dirty="0" smtClean="0"/>
              <a:t> ]</a:t>
            </a:r>
            <a:r>
              <a:rPr lang="ko-KR" altLang="en-US" dirty="0" smtClean="0"/>
              <a:t>키 </a:t>
            </a:r>
            <a:r>
              <a:rPr lang="en-US" altLang="ko-KR" dirty="0" smtClean="0"/>
              <a:t>: </a:t>
            </a:r>
            <a:r>
              <a:rPr lang="ko-KR" altLang="en-US" dirty="0" smtClean="0"/>
              <a:t>윈도우 화면 복사</a:t>
            </a:r>
            <a:endParaRPr lang="en-US" altLang="ko-KR" dirty="0" smtClean="0"/>
          </a:p>
          <a:p>
            <a:r>
              <a:rPr lang="en-US" altLang="ko-KR" dirty="0" smtClean="0"/>
              <a:t>[ Ctrl ]</a:t>
            </a:r>
            <a:r>
              <a:rPr lang="ko-KR" altLang="en-US" dirty="0" smtClean="0"/>
              <a:t>키</a:t>
            </a:r>
            <a:r>
              <a:rPr lang="en-US" altLang="ko-KR" dirty="0" smtClean="0"/>
              <a:t> + [ V ]</a:t>
            </a:r>
            <a:r>
              <a:rPr lang="ko-KR" altLang="en-US" dirty="0" smtClean="0"/>
              <a:t>키 </a:t>
            </a:r>
            <a:r>
              <a:rPr lang="en-US" altLang="ko-KR" dirty="0" smtClean="0"/>
              <a:t>: </a:t>
            </a:r>
            <a:r>
              <a:rPr lang="ko-KR" altLang="en-US" dirty="0" err="1" smtClean="0"/>
              <a:t>붙여넣기</a:t>
            </a:r>
            <a:endParaRPr lang="ko-KR" altLang="en-US" dirty="0" smtClean="0"/>
          </a:p>
          <a:p>
            <a:endParaRPr lang="ko-KR" altLang="en-US" dirty="0"/>
          </a:p>
        </p:txBody>
      </p:sp>
      <p:sp>
        <p:nvSpPr>
          <p:cNvPr id="4" name="내용 개체 틀 5"/>
          <p:cNvSpPr txBox="1">
            <a:spLocks/>
          </p:cNvSpPr>
          <p:nvPr/>
        </p:nvSpPr>
        <p:spPr>
          <a:xfrm>
            <a:off x="457200" y="5157192"/>
            <a:ext cx="8229600" cy="11807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2400" dirty="0" smtClean="0">
                <a:solidFill>
                  <a:srgbClr val="00B0F0"/>
                </a:solidFill>
              </a:rPr>
              <a:t>411</a:t>
            </a:r>
            <a:r>
              <a:rPr lang="ko-KR" altLang="en-US" sz="2400" dirty="0" smtClean="0">
                <a:solidFill>
                  <a:srgbClr val="00B0F0"/>
                </a:solidFill>
              </a:rPr>
              <a:t>번 버스 노선 및 위치 확인</a:t>
            </a:r>
            <a:endParaRPr lang="en-US" altLang="ko-KR" sz="2400" dirty="0" smtClean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61694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143</Words>
  <Application>Microsoft Office PowerPoint</Application>
  <PresentationFormat>화면 슬라이드 쇼(4:3)</PresentationFormat>
  <Paragraphs>24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버스 도착 예정 시간 확인</vt:lpstr>
      <vt:lpstr>버스 노선 확인</vt:lpstr>
      <vt:lpstr>버스 노선 검색</vt:lpstr>
      <vt:lpstr>실시간 버스 위치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Park Jisang</dc:creator>
  <cp:lastModifiedBy>Park Jisang</cp:lastModifiedBy>
  <cp:revision>4</cp:revision>
  <dcterms:created xsi:type="dcterms:W3CDTF">2018-10-30T10:27:42Z</dcterms:created>
  <dcterms:modified xsi:type="dcterms:W3CDTF">2018-10-30T12:01:42Z</dcterms:modified>
</cp:coreProperties>
</file>