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B800"/>
    <a:srgbClr val="4D7620"/>
    <a:srgbClr val="F2F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350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dirty="0" smtClean="0"/>
              <a:t>가고 싶은 곳 이름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EC0B-8BD9-4065-899B-7F3300435DA7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양쪽 모서리가 둥근 사각형 6"/>
          <p:cNvSpPr/>
          <p:nvPr userDrawn="1"/>
        </p:nvSpPr>
        <p:spPr>
          <a:xfrm rot="16200000">
            <a:off x="1136576" y="1196753"/>
            <a:ext cx="504056" cy="1800200"/>
          </a:xfrm>
          <a:prstGeom prst="round2Same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양쪽 모서리가 둥근 사각형 7"/>
          <p:cNvSpPr/>
          <p:nvPr userDrawn="1"/>
        </p:nvSpPr>
        <p:spPr>
          <a:xfrm rot="5400000" flipH="1">
            <a:off x="3296816" y="836713"/>
            <a:ext cx="504056" cy="2520279"/>
          </a:xfrm>
          <a:prstGeom prst="round2Same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757662" y="1912117"/>
            <a:ext cx="1261884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ko-KR" altLang="en-US" b="1" i="0" dirty="0" smtClean="0">
                <a:solidFill>
                  <a:schemeClr val="bg1"/>
                </a:solidFill>
                <a:effectLst/>
              </a:rPr>
              <a:t>버스 번호 </a:t>
            </a:r>
            <a:r>
              <a:rPr lang="en-US" altLang="ko-KR" b="1" i="0" dirty="0" smtClean="0">
                <a:solidFill>
                  <a:schemeClr val="bg1"/>
                </a:solidFill>
                <a:effectLst/>
              </a:rPr>
              <a:t>:</a:t>
            </a:r>
            <a:endParaRPr lang="ko-KR" altLang="en-US" b="1" i="0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5062195" y="2636912"/>
            <a:ext cx="4313535" cy="323515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solidFill>
              <a:schemeClr val="accent4">
                <a:lumMod val="50000"/>
              </a:schemeClr>
            </a:solidFill>
          </a:ln>
          <a:effectLst>
            <a:softEdge rad="3175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양쪽 모서리가 둥근 사각형 13"/>
          <p:cNvSpPr/>
          <p:nvPr userDrawn="1"/>
        </p:nvSpPr>
        <p:spPr>
          <a:xfrm rot="16200000">
            <a:off x="5703322" y="1183308"/>
            <a:ext cx="504056" cy="1800200"/>
          </a:xfrm>
          <a:prstGeom prst="round2SameRect">
            <a:avLst/>
          </a:prstGeom>
          <a:solidFill>
            <a:srgbClr val="92D050"/>
          </a:solidFill>
          <a:ln>
            <a:solidFill>
              <a:srgbClr val="4D762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양쪽 모서리가 둥근 사각형 14"/>
          <p:cNvSpPr/>
          <p:nvPr userDrawn="1"/>
        </p:nvSpPr>
        <p:spPr>
          <a:xfrm rot="5400000" flipH="1">
            <a:off x="7863562" y="823268"/>
            <a:ext cx="504056" cy="2520279"/>
          </a:xfrm>
          <a:prstGeom prst="round2SameRect">
            <a:avLst/>
          </a:prstGeom>
          <a:solidFill>
            <a:schemeClr val="bg1"/>
          </a:solidFill>
          <a:ln>
            <a:solidFill>
              <a:srgbClr val="4D762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5262693" y="1898672"/>
            <a:ext cx="1385316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ko-KR" altLang="en-US" b="1" i="0" dirty="0" smtClean="0">
                <a:solidFill>
                  <a:schemeClr val="tx1"/>
                </a:solidFill>
                <a:effectLst/>
              </a:rPr>
              <a:t>걸리는 시간</a:t>
            </a:r>
            <a:endParaRPr lang="ko-KR" altLang="en-US" b="1" i="0" dirty="0">
              <a:solidFill>
                <a:schemeClr val="tx1"/>
              </a:solidFill>
              <a:effectLst/>
            </a:endParaRPr>
          </a:p>
        </p:txBody>
      </p:sp>
      <p:sp>
        <p:nvSpPr>
          <p:cNvPr id="18" name="양쪽 모서리가 둥근 사각형 17"/>
          <p:cNvSpPr/>
          <p:nvPr userDrawn="1"/>
        </p:nvSpPr>
        <p:spPr>
          <a:xfrm rot="16200000">
            <a:off x="1136576" y="1988840"/>
            <a:ext cx="504056" cy="1800200"/>
          </a:xfrm>
          <a:prstGeom prst="round2Same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양쪽 모서리가 둥근 사각형 18"/>
          <p:cNvSpPr/>
          <p:nvPr userDrawn="1"/>
        </p:nvSpPr>
        <p:spPr>
          <a:xfrm rot="5400000" flipH="1">
            <a:off x="3296816" y="1628800"/>
            <a:ext cx="504056" cy="2520279"/>
          </a:xfrm>
          <a:prstGeom prst="round2Same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896322" y="2704204"/>
            <a:ext cx="984565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ko-KR" altLang="en-US" b="1" i="0" dirty="0" smtClean="0">
                <a:solidFill>
                  <a:schemeClr val="bg1"/>
                </a:solidFill>
                <a:effectLst/>
              </a:rPr>
              <a:t>입장료 </a:t>
            </a:r>
            <a:r>
              <a:rPr lang="en-US" altLang="ko-KR" b="1" i="0" dirty="0" smtClean="0">
                <a:solidFill>
                  <a:schemeClr val="bg1"/>
                </a:solidFill>
                <a:effectLst/>
              </a:rPr>
              <a:t>:</a:t>
            </a:r>
            <a:endParaRPr lang="ko-KR" altLang="en-US" b="1" i="0" dirty="0">
              <a:solidFill>
                <a:schemeClr val="bg1"/>
              </a:solidFill>
              <a:effectLst/>
            </a:endParaRPr>
          </a:p>
        </p:txBody>
      </p:sp>
      <p:sp>
        <p:nvSpPr>
          <p:cNvPr id="22" name="양쪽 모서리가 둥근 사각형 21"/>
          <p:cNvSpPr/>
          <p:nvPr userDrawn="1"/>
        </p:nvSpPr>
        <p:spPr>
          <a:xfrm>
            <a:off x="488504" y="3429000"/>
            <a:ext cx="4320480" cy="504056"/>
          </a:xfrm>
          <a:prstGeom prst="round2SameRect">
            <a:avLst/>
          </a:prstGeom>
          <a:solidFill>
            <a:srgbClr val="FFFF00"/>
          </a:solidFill>
          <a:ln>
            <a:solidFill>
              <a:srgbClr val="BCB8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i="0" dirty="0" smtClean="0">
                <a:solidFill>
                  <a:schemeClr val="tx1"/>
                </a:solidFill>
                <a:effectLst/>
              </a:rPr>
              <a:t>휴일 및 영업 시간</a:t>
            </a:r>
            <a:endParaRPr lang="ko-KR" altLang="en-US" b="1" i="0" dirty="0">
              <a:solidFill>
                <a:schemeClr val="tx1"/>
              </a:solidFill>
              <a:effectLst/>
            </a:endParaRPr>
          </a:p>
        </p:txBody>
      </p:sp>
      <p:sp>
        <p:nvSpPr>
          <p:cNvPr id="23" name="양쪽 모서리가 둥근 사각형 22"/>
          <p:cNvSpPr/>
          <p:nvPr userDrawn="1"/>
        </p:nvSpPr>
        <p:spPr>
          <a:xfrm flipV="1">
            <a:off x="488504" y="3933056"/>
            <a:ext cx="4320480" cy="1939008"/>
          </a:xfrm>
          <a:prstGeom prst="round2SameRect">
            <a:avLst/>
          </a:prstGeom>
          <a:solidFill>
            <a:schemeClr val="bg1"/>
          </a:solidFill>
          <a:ln>
            <a:solidFill>
              <a:srgbClr val="BCB8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11738" y="4149080"/>
            <a:ext cx="75373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ko-KR" altLang="en-US" b="1" i="0" dirty="0" smtClean="0">
                <a:effectLst/>
              </a:rPr>
              <a:t>휴일 </a:t>
            </a:r>
            <a:r>
              <a:rPr lang="en-US" altLang="ko-KR" b="1" i="0" dirty="0" smtClean="0">
                <a:effectLst/>
              </a:rPr>
              <a:t>:</a:t>
            </a:r>
            <a:endParaRPr lang="ko-KR" altLang="en-US" b="1" i="0" dirty="0">
              <a:effectLst/>
            </a:endParaRPr>
          </a:p>
        </p:txBody>
      </p:sp>
      <p:sp>
        <p:nvSpPr>
          <p:cNvPr id="26" name="TextBox 25"/>
          <p:cNvSpPr txBox="1"/>
          <p:nvPr userDrawn="1"/>
        </p:nvSpPr>
        <p:spPr>
          <a:xfrm>
            <a:off x="757662" y="4717894"/>
            <a:ext cx="126188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o-KR" altLang="en-US" b="1" i="0" dirty="0" smtClean="0">
                <a:effectLst/>
              </a:rPr>
              <a:t>영업 시간</a:t>
            </a:r>
            <a:r>
              <a:rPr lang="en-US" altLang="ko-KR" b="1" i="0" baseline="0" dirty="0" smtClean="0">
                <a:effectLst/>
              </a:rPr>
              <a:t> :</a:t>
            </a:r>
            <a:endParaRPr lang="ko-KR" altLang="en-US" b="1" i="0" dirty="0">
              <a:effectLst/>
            </a:endParaRPr>
          </a:p>
        </p:txBody>
      </p:sp>
      <p:sp>
        <p:nvSpPr>
          <p:cNvPr id="28" name="TextBox 27"/>
          <p:cNvSpPr txBox="1"/>
          <p:nvPr userDrawn="1"/>
        </p:nvSpPr>
        <p:spPr>
          <a:xfrm>
            <a:off x="757662" y="5229200"/>
            <a:ext cx="126188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o-KR" altLang="en-US" b="1" i="0" dirty="0" smtClean="0">
                <a:effectLst/>
              </a:rPr>
              <a:t>행사 </a:t>
            </a:r>
            <a:r>
              <a:rPr lang="en-US" altLang="ko-KR" b="1" i="0" dirty="0" smtClean="0">
                <a:effectLst/>
              </a:rPr>
              <a:t>:</a:t>
            </a:r>
            <a:endParaRPr lang="ko-KR" altLang="en-US" b="1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73567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EC0B-8BD9-4065-899B-7F3300435DA7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264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EC0B-8BD9-4065-899B-7F3300435DA7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031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EC0B-8BD9-4065-899B-7F3300435DA7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8867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EC0B-8BD9-4065-899B-7F3300435DA7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5292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EC0B-8BD9-4065-899B-7F3300435DA7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2509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EC0B-8BD9-4065-899B-7F3300435DA7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126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EC0B-8BD9-4065-899B-7F3300435DA7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1844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EC0B-8BD9-4065-899B-7F3300435DA7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0974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EC0B-8BD9-4065-899B-7F3300435DA7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376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EC0B-8BD9-4065-899B-7F3300435DA7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548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EC0B-8BD9-4065-899B-7F3300435DA7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3110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양쪽 모서리가 둥근 사각형 8"/>
          <p:cNvSpPr/>
          <p:nvPr userDrawn="1"/>
        </p:nvSpPr>
        <p:spPr>
          <a:xfrm>
            <a:off x="0" y="0"/>
            <a:ext cx="9906000" cy="1412776"/>
          </a:xfrm>
          <a:prstGeom prst="round2Same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" name="그룹 7"/>
          <p:cNvGrpSpPr/>
          <p:nvPr userDrawn="1"/>
        </p:nvGrpSpPr>
        <p:grpSpPr>
          <a:xfrm>
            <a:off x="920552" y="848370"/>
            <a:ext cx="720080" cy="720080"/>
            <a:chOff x="920552" y="848370"/>
            <a:chExt cx="720080" cy="720080"/>
          </a:xfrm>
        </p:grpSpPr>
        <p:sp>
          <p:nvSpPr>
            <p:cNvPr id="7" name="타원 6"/>
            <p:cNvSpPr/>
            <p:nvPr userDrawn="1"/>
          </p:nvSpPr>
          <p:spPr>
            <a:xfrm>
              <a:off x="920552" y="848370"/>
              <a:ext cx="720080" cy="7200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1064568" y="992386"/>
              <a:ext cx="432048" cy="43204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 userDrawn="1"/>
        </p:nvGrpSpPr>
        <p:grpSpPr>
          <a:xfrm>
            <a:off x="8265368" y="848370"/>
            <a:ext cx="720080" cy="720080"/>
            <a:chOff x="920552" y="848370"/>
            <a:chExt cx="720080" cy="720080"/>
          </a:xfrm>
        </p:grpSpPr>
        <p:sp>
          <p:nvSpPr>
            <p:cNvPr id="14" name="타원 13"/>
            <p:cNvSpPr/>
            <p:nvPr userDrawn="1"/>
          </p:nvSpPr>
          <p:spPr>
            <a:xfrm>
              <a:off x="920552" y="848370"/>
              <a:ext cx="720080" cy="7200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 userDrawn="1"/>
          </p:nvSpPr>
          <p:spPr>
            <a:xfrm>
              <a:off x="1064568" y="992386"/>
              <a:ext cx="432048" cy="43204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844824"/>
            <a:ext cx="8915400" cy="4281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1EC0B-8BD9-4065-899B-7F3300435DA7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8F6CD-069B-4F52-99B0-2700FF098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5513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360712" y="1927077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번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27458" y="1913632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분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0712" y="2719164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원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60712" y="4149080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요일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60712" y="4717894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00:00 ~ 00:00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60712" y="5229200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33335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360712" y="1927077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번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27458" y="1913632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분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0712" y="2719164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원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60712" y="4149080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요일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60712" y="4717894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00:00 ~ 00:00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60712" y="5229200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03418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360712" y="1927077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번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27458" y="1913632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분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0712" y="2719164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원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60712" y="4149080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요일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60712" y="4717894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00:00 ~ 00:00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60712" y="5229200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03418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360712" y="1927077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번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27458" y="1913632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분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0712" y="2719164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원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60712" y="4149080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요일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60712" y="4717894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00:00 ~ 00:00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60712" y="5229200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03418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360712" y="1927077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번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27458" y="1913632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분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0712" y="2719164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원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60712" y="4149080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요일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60712" y="4717894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00:00 ~ 00:00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60712" y="5229200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03418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360712" y="1927077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번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27458" y="1913632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분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0712" y="2719164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원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60712" y="4149080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요일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60712" y="4717894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00:00 ~ 00:00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60712" y="5229200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03418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360712" y="1927077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번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27458" y="1913632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분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0712" y="2719164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원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60712" y="4149080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요일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60712" y="4717894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00:00 ~ 00:00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60712" y="5229200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0341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360712" y="1927077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번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27458" y="1913632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분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0712" y="2719164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원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60712" y="4149080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요일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60712" y="4717894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00:00 ~ 00:00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60712" y="5229200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03418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360712" y="1927077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번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27458" y="1913632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분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0712" y="2719164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원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60712" y="4149080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요일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60712" y="4717894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00:00 ~ 00:00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60712" y="5229200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03418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360712" y="1927077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번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27458" y="1913632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분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0712" y="2719164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원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60712" y="4149080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r>
              <a:rPr lang="ko-KR" altLang="en-US" dirty="0" smtClean="0"/>
              <a:t>요일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60712" y="4717894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00:00 ~ 00:00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60712" y="5229200"/>
            <a:ext cx="2403875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ko-KR" dirty="0" smtClean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03418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모듈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120</Words>
  <Application>Microsoft Office PowerPoint</Application>
  <PresentationFormat>A4 용지(210x297mm)</PresentationFormat>
  <Paragraphs>60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Park Jisang</dc:creator>
  <cp:lastModifiedBy>Park Jisang</cp:lastModifiedBy>
  <cp:revision>28</cp:revision>
  <dcterms:created xsi:type="dcterms:W3CDTF">2018-10-30T10:27:42Z</dcterms:created>
  <dcterms:modified xsi:type="dcterms:W3CDTF">2018-11-09T02:59:21Z</dcterms:modified>
</cp:coreProperties>
</file>