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48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58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24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4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82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5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410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517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623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77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2D386-3C6C-4224-AA5E-8950F8A97DD0}" type="datetimeFigureOut">
              <a:rPr lang="ko-KR" altLang="en-US" smtClean="0"/>
              <a:t>2018-08-12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40F9-04B0-4297-BC8C-5F236E3E64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177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8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8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8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8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8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HAPPYHOMENAS\homes\jisangs\CloudStation\Work\LastPage\디자인\swf 리소스 제작\맵\room_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85875"/>
            <a:ext cx="7620001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4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\\HAPPYHOMENAS\homes\jisangs\CloudStation\Work\LastPage\디자인\swf 리소스 제작\맵\사본 - room_bo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85875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02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HAPPYHOMENAS\homes\jisangs\CloudStation\Work\LastPage\디자인\swf 리소스 제작\맵\사본 - room_d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85875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12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" name="Picture 37" descr="C:\Users\jisan\Desktop\방과후교실 홈페이지\basic\최종\광장오브젝트\타일_아스팔트기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43" y="6772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:\Users\jisan\Desktop\방과후교실 홈페이지\basic\최종\광장오브젝트\타일_아스팔트라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7" y="6689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C:\Users\jisan\Desktop\방과후교실 홈페이지\basic\최종\광장오브젝트\타일_잔디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17" y="69444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C:\Users\jisan\Desktop\방과후교실 홈페이지\basic\최종\광장오브젝트\타일_잔디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1" y="69269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C:\Users\jisan\Desktop\방과후교실 홈페이지\basic\최종\광장오브젝트\타일_흙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44" y="696941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:\Users\jisan\Desktop\방과후교실 홈페이지\basic\최종\광장오브젝트\타일_흙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62" y="683557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C:\Users\jisan\Desktop\방과후교실 홈페이지\basic\최종\광장오브젝트\휴지통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358" y="1615831"/>
            <a:ext cx="203175" cy="23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C:\Users\jisan\Desktop\방과후교실 홈페이지\basic\최종\광장오브젝트\꽃_노랑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0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C:\Users\jisan\Desktop\방과후교실 홈페이지\basic\최종\광장오브젝트\꽃_핑크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1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C:\Users\jisan\Desktop\방과후교실 홈페이지\basic\최종\광장오브젝트\나무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7" y="4016427"/>
            <a:ext cx="577778" cy="6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C:\Users\jisan\Desktop\방과후교실 홈페이지\basic\최종\광장오브젝트\나무m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9" y="4201966"/>
            <a:ext cx="323810" cy="4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C:\Users\jisan\Desktop\방과후교실 홈페이지\basic\최종\광장오브젝트\덤불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3" y="4341738"/>
            <a:ext cx="228572" cy="1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C:\Users\jisan\Desktop\방과후교실 홈페이지\basic\최종\광장오브젝트\버스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119" y="2132856"/>
            <a:ext cx="996826" cy="8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C:\Users\jisan\Desktop\방과후교실 홈페이지\basic\최종\광장오브젝트\버스표지판_탑승가능01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33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C:\Users\jisan\Desktop\방과후교실 홈페이지\basic\최종\광장오브젝트\버스표지판_탑승가능0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3" y="2241339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C:\Users\jisan\Desktop\방과후교실 홈페이지\basic\최종\광장오브젝트\버스표지판_탑승불가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C:\Users\jisan\Desktop\방과후교실 홈페이지\basic\최종\광장오브젝트\분수01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1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C:\Users\jisan\Desktop\방과후교실 홈페이지\basic\최종\광장오브젝트\분수02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58" y="314096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C:\Users\jisan\Desktop\방과후교실 홈페이지\basic\최종\광장오브젝트\분수03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04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C:\Users\jisan\Desktop\방과후교실 홈페이지\basic\최종\광장오브젝트\분수04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17" y="310477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C:\Users\jisan\Desktop\방과후교실 홈페이지\basic\최종\광장오브젝트\분수05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56" y="2316434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C:\Users\jisan\Desktop\방과후교실 홈페이지\basic\최종\광장오브젝트\샵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71" y="5347719"/>
            <a:ext cx="1244445" cy="1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C:\Users\jisan\Desktop\방과후교실 홈페이지\basic\최종\광장오브젝트\시청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4759285"/>
            <a:ext cx="1631746" cy="18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C:\Users\jisan\Desktop\방과후교실 홈페이지\basic\최종\광장오브젝트\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12" y="1101303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C:\Users\jisan\Desktop\방과후교실 홈페이지\basic\최종\광장오브젝트\오목테이블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92" y="1599139"/>
            <a:ext cx="241270" cy="2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C:\Users\jisan\Desktop\방과후교실 홈페이지\basic\최종\광장오브젝트\우체통01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576" y="1557868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C:\Users\jisan\Desktop\방과후교실 홈페이지\basic\최종\광장오브젝트\우체통02.png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49" y="1580090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C:\Users\jisan\Desktop\방과후교실 홈페이지\basic\최종\광장오브젝트\울타리_앞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" y="1136224"/>
            <a:ext cx="203175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C:\Users\jisan\Desktop\방과후교실 홈페이지\basic\최종\광장오브젝트\울타리_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1" y="1108229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C:\Users\jisan\Desktop\방과후교실 홈페이지\basic\최종\광장오브젝트\울타리_우.png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4" y="1136223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C:\Users\jisan\Desktop\방과후교실 홈페이지\basic\최종\광장오브젝트\울타리_좌.pn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1136224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C:\Users\jisan\Desktop\방과후교실 홈페이지\basic\최종\광장오브젝트\의자뒤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0" y="1602313"/>
            <a:ext cx="209524" cy="2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C:\Users\jisan\Desktop\방과후교실 홈페이지\basic\최종\광장오브젝트\의자앞.png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05" y="1570567"/>
            <a:ext cx="203175" cy="3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C:\Users\jisan\Desktop\방과후교실 홈페이지\basic\최종\광장오브젝트\잔디.png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221062"/>
            <a:ext cx="241270" cy="16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C:\Users\jisan\Desktop\방과후교실 홈페이지\basic\최종\광장오브젝트\집.png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89" y="3910216"/>
            <a:ext cx="1263492" cy="13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그룹 35"/>
          <p:cNvGrpSpPr>
            <a:grpSpLocks noChangeAspect="1"/>
          </p:cNvGrpSpPr>
          <p:nvPr/>
        </p:nvGrpSpPr>
        <p:grpSpPr>
          <a:xfrm>
            <a:off x="1285179" y="180006"/>
            <a:ext cx="482540" cy="247190"/>
            <a:chOff x="2577292" y="534546"/>
            <a:chExt cx="965080" cy="494380"/>
          </a:xfrm>
        </p:grpSpPr>
        <p:pic>
          <p:nvPicPr>
            <p:cNvPr id="106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53454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77495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그룹 36"/>
          <p:cNvGrpSpPr/>
          <p:nvPr/>
        </p:nvGrpSpPr>
        <p:grpSpPr>
          <a:xfrm>
            <a:off x="1829405" y="176799"/>
            <a:ext cx="482540" cy="246825"/>
            <a:chOff x="2649300" y="1312348"/>
            <a:chExt cx="965080" cy="493650"/>
          </a:xfrm>
        </p:grpSpPr>
        <p:pic>
          <p:nvPicPr>
            <p:cNvPr id="114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30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31234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55203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그룹 37"/>
          <p:cNvGrpSpPr/>
          <p:nvPr/>
        </p:nvGrpSpPr>
        <p:grpSpPr>
          <a:xfrm>
            <a:off x="2400307" y="181680"/>
            <a:ext cx="482540" cy="250619"/>
            <a:chOff x="2577292" y="1020068"/>
            <a:chExt cx="965080" cy="501237"/>
          </a:xfrm>
        </p:grpSpPr>
        <p:pic>
          <p:nvPicPr>
            <p:cNvPr id="11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02006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26733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그룹 38"/>
          <p:cNvGrpSpPr/>
          <p:nvPr/>
        </p:nvGrpSpPr>
        <p:grpSpPr>
          <a:xfrm>
            <a:off x="2964710" y="180006"/>
            <a:ext cx="482540" cy="249206"/>
            <a:chOff x="2555776" y="1024316"/>
            <a:chExt cx="965080" cy="498412"/>
          </a:xfrm>
        </p:grpSpPr>
        <p:pic>
          <p:nvPicPr>
            <p:cNvPr id="116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1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02431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26876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그룹 39"/>
          <p:cNvGrpSpPr/>
          <p:nvPr/>
        </p:nvGrpSpPr>
        <p:grpSpPr>
          <a:xfrm>
            <a:off x="2413533" y="576443"/>
            <a:ext cx="482553" cy="247482"/>
            <a:chOff x="2555776" y="1014792"/>
            <a:chExt cx="965105" cy="494963"/>
          </a:xfrm>
        </p:grpSpPr>
        <p:pic>
          <p:nvPicPr>
            <p:cNvPr id="117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41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25578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그룹 40"/>
          <p:cNvGrpSpPr/>
          <p:nvPr/>
        </p:nvGrpSpPr>
        <p:grpSpPr>
          <a:xfrm>
            <a:off x="3063729" y="609203"/>
            <a:ext cx="364680" cy="188447"/>
            <a:chOff x="2844875" y="1014792"/>
            <a:chExt cx="729359" cy="376894"/>
          </a:xfrm>
        </p:grpSpPr>
        <p:pic>
          <p:nvPicPr>
            <p:cNvPr id="118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1694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875" y="113771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6946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" name="Picture 37" descr="C:\Users\jisan\Desktop\방과후교실 홈페이지\basic\최종\광장오브젝트\타일_아스팔트기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43" y="6772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:\Users\jisan\Desktop\방과후교실 홈페이지\basic\최종\광장오브젝트\타일_아스팔트라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7" y="6689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C:\Users\jisan\Desktop\방과후교실 홈페이지\basic\최종\광장오브젝트\타일_잔디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17" y="69444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C:\Users\jisan\Desktop\방과후교실 홈페이지\basic\최종\광장오브젝트\타일_잔디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1" y="69269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C:\Users\jisan\Desktop\방과후교실 홈페이지\basic\최종\광장오브젝트\타일_흙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44" y="696941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:\Users\jisan\Desktop\방과후교실 홈페이지\basic\최종\광장오브젝트\타일_흙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62" y="683557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C:\Users\jisan\Desktop\방과후교실 홈페이지\basic\최종\광장오브젝트\휴지통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358" y="1615831"/>
            <a:ext cx="203175" cy="23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C:\Users\jisan\Desktop\방과후교실 홈페이지\basic\최종\광장오브젝트\꽃_노랑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0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C:\Users\jisan\Desktop\방과후교실 홈페이지\basic\최종\광장오브젝트\꽃_핑크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1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C:\Users\jisan\Desktop\방과후교실 홈페이지\basic\최종\광장오브젝트\나무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7" y="4016427"/>
            <a:ext cx="577778" cy="6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C:\Users\jisan\Desktop\방과후교실 홈페이지\basic\최종\광장오브젝트\나무m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9" y="4201966"/>
            <a:ext cx="323810" cy="4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C:\Users\jisan\Desktop\방과후교실 홈페이지\basic\최종\광장오브젝트\덤불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3" y="4341738"/>
            <a:ext cx="228572" cy="1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C:\Users\jisan\Desktop\방과후교실 홈페이지\basic\최종\광장오브젝트\버스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119" y="2132856"/>
            <a:ext cx="996826" cy="8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C:\Users\jisan\Desktop\방과후교실 홈페이지\basic\최종\광장오브젝트\버스표지판_탑승가능01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33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C:\Users\jisan\Desktop\방과후교실 홈페이지\basic\최종\광장오브젝트\버스표지판_탑승가능0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3" y="2241339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C:\Users\jisan\Desktop\방과후교실 홈페이지\basic\최종\광장오브젝트\버스표지판_탑승불가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C:\Users\jisan\Desktop\방과후교실 홈페이지\basic\최종\광장오브젝트\분수01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1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C:\Users\jisan\Desktop\방과후교실 홈페이지\basic\최종\광장오브젝트\분수02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58" y="314096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C:\Users\jisan\Desktop\방과후교실 홈페이지\basic\최종\광장오브젝트\분수03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04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C:\Users\jisan\Desktop\방과후교실 홈페이지\basic\최종\광장오브젝트\분수04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17" y="310477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C:\Users\jisan\Desktop\방과후교실 홈페이지\basic\최종\광장오브젝트\분수05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56" y="2316434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C:\Users\jisan\Desktop\방과후교실 홈페이지\basic\최종\광장오브젝트\샵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71" y="5347719"/>
            <a:ext cx="1244445" cy="1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C:\Users\jisan\Desktop\방과후교실 홈페이지\basic\최종\광장오브젝트\시청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4759285"/>
            <a:ext cx="1631746" cy="18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C:\Users\jisan\Desktop\방과후교실 홈페이지\basic\최종\광장오브젝트\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12" y="1101303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C:\Users\jisan\Desktop\방과후교실 홈페이지\basic\최종\광장오브젝트\오목테이블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92" y="1599139"/>
            <a:ext cx="241270" cy="2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C:\Users\jisan\Desktop\방과후교실 홈페이지\basic\최종\광장오브젝트\우체통01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576" y="1557868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C:\Users\jisan\Desktop\방과후교실 홈페이지\basic\최종\광장오브젝트\우체통02.png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49" y="1580090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C:\Users\jisan\Desktop\방과후교실 홈페이지\basic\최종\광장오브젝트\울타리_앞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" y="1136224"/>
            <a:ext cx="203175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C:\Users\jisan\Desktop\방과후교실 홈페이지\basic\최종\광장오브젝트\울타리_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1" y="1108229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C:\Users\jisan\Desktop\방과후교실 홈페이지\basic\최종\광장오브젝트\울타리_우.png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4" y="1136223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C:\Users\jisan\Desktop\방과후교실 홈페이지\basic\최종\광장오브젝트\울타리_좌.pn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1136224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C:\Users\jisan\Desktop\방과후교실 홈페이지\basic\최종\광장오브젝트\의자뒤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0" y="1602313"/>
            <a:ext cx="209524" cy="2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C:\Users\jisan\Desktop\방과후교실 홈페이지\basic\최종\광장오브젝트\의자앞.png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05" y="1570567"/>
            <a:ext cx="203175" cy="3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C:\Users\jisan\Desktop\방과후교실 홈페이지\basic\최종\광장오브젝트\잔디.png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221062"/>
            <a:ext cx="241270" cy="16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C:\Users\jisan\Desktop\방과후교실 홈페이지\basic\최종\광장오브젝트\집.png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89" y="3910216"/>
            <a:ext cx="1263492" cy="13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그룹 35"/>
          <p:cNvGrpSpPr>
            <a:grpSpLocks noChangeAspect="1"/>
          </p:cNvGrpSpPr>
          <p:nvPr/>
        </p:nvGrpSpPr>
        <p:grpSpPr>
          <a:xfrm>
            <a:off x="1285179" y="180006"/>
            <a:ext cx="482540" cy="247190"/>
            <a:chOff x="2577292" y="534546"/>
            <a:chExt cx="965080" cy="494380"/>
          </a:xfrm>
        </p:grpSpPr>
        <p:pic>
          <p:nvPicPr>
            <p:cNvPr id="106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53454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77495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그룹 36"/>
          <p:cNvGrpSpPr/>
          <p:nvPr/>
        </p:nvGrpSpPr>
        <p:grpSpPr>
          <a:xfrm>
            <a:off x="1829405" y="176799"/>
            <a:ext cx="482540" cy="246825"/>
            <a:chOff x="2649300" y="1312348"/>
            <a:chExt cx="965080" cy="493650"/>
          </a:xfrm>
        </p:grpSpPr>
        <p:pic>
          <p:nvPicPr>
            <p:cNvPr id="114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30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31234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55203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그룹 37"/>
          <p:cNvGrpSpPr/>
          <p:nvPr/>
        </p:nvGrpSpPr>
        <p:grpSpPr>
          <a:xfrm>
            <a:off x="2400307" y="181680"/>
            <a:ext cx="482540" cy="250619"/>
            <a:chOff x="2577292" y="1020068"/>
            <a:chExt cx="965080" cy="501237"/>
          </a:xfrm>
        </p:grpSpPr>
        <p:pic>
          <p:nvPicPr>
            <p:cNvPr id="11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02006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26733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그룹 38"/>
          <p:cNvGrpSpPr/>
          <p:nvPr/>
        </p:nvGrpSpPr>
        <p:grpSpPr>
          <a:xfrm>
            <a:off x="2964710" y="180006"/>
            <a:ext cx="482540" cy="249206"/>
            <a:chOff x="2555776" y="1024316"/>
            <a:chExt cx="965080" cy="498412"/>
          </a:xfrm>
        </p:grpSpPr>
        <p:pic>
          <p:nvPicPr>
            <p:cNvPr id="116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1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02431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26876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그룹 39"/>
          <p:cNvGrpSpPr/>
          <p:nvPr/>
        </p:nvGrpSpPr>
        <p:grpSpPr>
          <a:xfrm>
            <a:off x="2413533" y="576443"/>
            <a:ext cx="482553" cy="247482"/>
            <a:chOff x="2555776" y="1014792"/>
            <a:chExt cx="965105" cy="494963"/>
          </a:xfrm>
        </p:grpSpPr>
        <p:pic>
          <p:nvPicPr>
            <p:cNvPr id="117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41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25578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그룹 40"/>
          <p:cNvGrpSpPr/>
          <p:nvPr/>
        </p:nvGrpSpPr>
        <p:grpSpPr>
          <a:xfrm>
            <a:off x="3063729" y="609203"/>
            <a:ext cx="364680" cy="188447"/>
            <a:chOff x="2844875" y="1014792"/>
            <a:chExt cx="729359" cy="376894"/>
          </a:xfrm>
        </p:grpSpPr>
        <p:pic>
          <p:nvPicPr>
            <p:cNvPr id="118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1694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875" y="113771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3296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" name="Picture 37" descr="C:\Users\jisan\Desktop\방과후교실 홈페이지\basic\최종\광장오브젝트\타일_아스팔트기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43" y="6772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:\Users\jisan\Desktop\방과후교실 홈페이지\basic\최종\광장오브젝트\타일_아스팔트라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7" y="6689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C:\Users\jisan\Desktop\방과후교실 홈페이지\basic\최종\광장오브젝트\타일_잔디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17" y="69444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C:\Users\jisan\Desktop\방과후교실 홈페이지\basic\최종\광장오브젝트\타일_잔디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1" y="69269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C:\Users\jisan\Desktop\방과후교실 홈페이지\basic\최종\광장오브젝트\타일_흙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44" y="696941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:\Users\jisan\Desktop\방과후교실 홈페이지\basic\최종\광장오브젝트\타일_흙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62" y="683557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C:\Users\jisan\Desktop\방과후교실 홈페이지\basic\최종\광장오브젝트\휴지통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358" y="1615831"/>
            <a:ext cx="203175" cy="23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C:\Users\jisan\Desktop\방과후교실 홈페이지\basic\최종\광장오브젝트\꽃_노랑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0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C:\Users\jisan\Desktop\방과후교실 홈페이지\basic\최종\광장오브젝트\꽃_핑크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1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C:\Users\jisan\Desktop\방과후교실 홈페이지\basic\최종\광장오브젝트\나무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7" y="4016427"/>
            <a:ext cx="577778" cy="6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C:\Users\jisan\Desktop\방과후교실 홈페이지\basic\최종\광장오브젝트\나무m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9" y="4201966"/>
            <a:ext cx="323810" cy="4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C:\Users\jisan\Desktop\방과후교실 홈페이지\basic\최종\광장오브젝트\덤불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3" y="4341738"/>
            <a:ext cx="228572" cy="1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C:\Users\jisan\Desktop\방과후교실 홈페이지\basic\최종\광장오브젝트\버스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119" y="2132856"/>
            <a:ext cx="996826" cy="8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C:\Users\jisan\Desktop\방과후교실 홈페이지\basic\최종\광장오브젝트\버스표지판_탑승가능01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33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C:\Users\jisan\Desktop\방과후교실 홈페이지\basic\최종\광장오브젝트\버스표지판_탑승가능0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3" y="2241339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C:\Users\jisan\Desktop\방과후교실 홈페이지\basic\최종\광장오브젝트\버스표지판_탑승불가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C:\Users\jisan\Desktop\방과후교실 홈페이지\basic\최종\광장오브젝트\분수01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1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C:\Users\jisan\Desktop\방과후교실 홈페이지\basic\최종\광장오브젝트\분수02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58" y="314096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C:\Users\jisan\Desktop\방과후교실 홈페이지\basic\최종\광장오브젝트\분수03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04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C:\Users\jisan\Desktop\방과후교실 홈페이지\basic\최종\광장오브젝트\분수04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17" y="310477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C:\Users\jisan\Desktop\방과후교실 홈페이지\basic\최종\광장오브젝트\분수05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56" y="2316434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C:\Users\jisan\Desktop\방과후교실 홈페이지\basic\최종\광장오브젝트\샵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71" y="5347719"/>
            <a:ext cx="1244445" cy="1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C:\Users\jisan\Desktop\방과후교실 홈페이지\basic\최종\광장오브젝트\시청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4759285"/>
            <a:ext cx="1631746" cy="18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C:\Users\jisan\Desktop\방과후교실 홈페이지\basic\최종\광장오브젝트\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12" y="1101303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C:\Users\jisan\Desktop\방과후교실 홈페이지\basic\최종\광장오브젝트\오목테이블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92" y="1599139"/>
            <a:ext cx="241270" cy="2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C:\Users\jisan\Desktop\방과후교실 홈페이지\basic\최종\광장오브젝트\우체통01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576" y="1557868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C:\Users\jisan\Desktop\방과후교실 홈페이지\basic\최종\광장오브젝트\우체통02.png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49" y="1580090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C:\Users\jisan\Desktop\방과후교실 홈페이지\basic\최종\광장오브젝트\울타리_앞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" y="1136224"/>
            <a:ext cx="203175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C:\Users\jisan\Desktop\방과후교실 홈페이지\basic\최종\광장오브젝트\울타리_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1" y="1108229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C:\Users\jisan\Desktop\방과후교실 홈페이지\basic\최종\광장오브젝트\울타리_우.png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4" y="1136223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C:\Users\jisan\Desktop\방과후교실 홈페이지\basic\최종\광장오브젝트\울타리_좌.pn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1136224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C:\Users\jisan\Desktop\방과후교실 홈페이지\basic\최종\광장오브젝트\의자뒤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0" y="1602313"/>
            <a:ext cx="209524" cy="2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C:\Users\jisan\Desktop\방과후교실 홈페이지\basic\최종\광장오브젝트\의자앞.png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05" y="1570567"/>
            <a:ext cx="203175" cy="3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C:\Users\jisan\Desktop\방과후교실 홈페이지\basic\최종\광장오브젝트\잔디.png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221062"/>
            <a:ext cx="241270" cy="16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C:\Users\jisan\Desktop\방과후교실 홈페이지\basic\최종\광장오브젝트\집.png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89" y="3910216"/>
            <a:ext cx="1263492" cy="13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그룹 35"/>
          <p:cNvGrpSpPr>
            <a:grpSpLocks noChangeAspect="1"/>
          </p:cNvGrpSpPr>
          <p:nvPr/>
        </p:nvGrpSpPr>
        <p:grpSpPr>
          <a:xfrm>
            <a:off x="1285179" y="180006"/>
            <a:ext cx="482540" cy="247190"/>
            <a:chOff x="2577292" y="534546"/>
            <a:chExt cx="965080" cy="494380"/>
          </a:xfrm>
        </p:grpSpPr>
        <p:pic>
          <p:nvPicPr>
            <p:cNvPr id="106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53454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77495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그룹 36"/>
          <p:cNvGrpSpPr/>
          <p:nvPr/>
        </p:nvGrpSpPr>
        <p:grpSpPr>
          <a:xfrm>
            <a:off x="1829405" y="176799"/>
            <a:ext cx="482540" cy="246825"/>
            <a:chOff x="2649300" y="1312348"/>
            <a:chExt cx="965080" cy="493650"/>
          </a:xfrm>
        </p:grpSpPr>
        <p:pic>
          <p:nvPicPr>
            <p:cNvPr id="114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30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31234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55203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그룹 37"/>
          <p:cNvGrpSpPr/>
          <p:nvPr/>
        </p:nvGrpSpPr>
        <p:grpSpPr>
          <a:xfrm>
            <a:off x="2400307" y="181680"/>
            <a:ext cx="482540" cy="250619"/>
            <a:chOff x="2577292" y="1020068"/>
            <a:chExt cx="965080" cy="501237"/>
          </a:xfrm>
        </p:grpSpPr>
        <p:pic>
          <p:nvPicPr>
            <p:cNvPr id="11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02006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26733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그룹 38"/>
          <p:cNvGrpSpPr/>
          <p:nvPr/>
        </p:nvGrpSpPr>
        <p:grpSpPr>
          <a:xfrm>
            <a:off x="2964710" y="180006"/>
            <a:ext cx="482540" cy="249206"/>
            <a:chOff x="2555776" y="1024316"/>
            <a:chExt cx="965080" cy="498412"/>
          </a:xfrm>
        </p:grpSpPr>
        <p:pic>
          <p:nvPicPr>
            <p:cNvPr id="116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1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02431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26876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그룹 39"/>
          <p:cNvGrpSpPr/>
          <p:nvPr/>
        </p:nvGrpSpPr>
        <p:grpSpPr>
          <a:xfrm>
            <a:off x="2413533" y="576443"/>
            <a:ext cx="482553" cy="247482"/>
            <a:chOff x="2555776" y="1014792"/>
            <a:chExt cx="965105" cy="494963"/>
          </a:xfrm>
        </p:grpSpPr>
        <p:pic>
          <p:nvPicPr>
            <p:cNvPr id="117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41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25578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그룹 40"/>
          <p:cNvGrpSpPr/>
          <p:nvPr/>
        </p:nvGrpSpPr>
        <p:grpSpPr>
          <a:xfrm>
            <a:off x="3063729" y="609203"/>
            <a:ext cx="364680" cy="188447"/>
            <a:chOff x="2844875" y="1014792"/>
            <a:chExt cx="729359" cy="376894"/>
          </a:xfrm>
        </p:grpSpPr>
        <p:pic>
          <p:nvPicPr>
            <p:cNvPr id="118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1694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875" y="113771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3296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" name="Picture 37" descr="C:\Users\jisan\Desktop\방과후교실 홈페이지\basic\최종\광장오브젝트\타일_아스팔트기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43" y="6772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:\Users\jisan\Desktop\방과후교실 홈페이지\basic\최종\광장오브젝트\타일_아스팔트라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7" y="6689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C:\Users\jisan\Desktop\방과후교실 홈페이지\basic\최종\광장오브젝트\타일_잔디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17" y="69444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C:\Users\jisan\Desktop\방과후교실 홈페이지\basic\최종\광장오브젝트\타일_잔디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1" y="69269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C:\Users\jisan\Desktop\방과후교실 홈페이지\basic\최종\광장오브젝트\타일_흙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44" y="696941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:\Users\jisan\Desktop\방과후교실 홈페이지\basic\최종\광장오브젝트\타일_흙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62" y="683557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C:\Users\jisan\Desktop\방과후교실 홈페이지\basic\최종\광장오브젝트\휴지통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358" y="1615831"/>
            <a:ext cx="203175" cy="23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C:\Users\jisan\Desktop\방과후교실 홈페이지\basic\최종\광장오브젝트\꽃_노랑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0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C:\Users\jisan\Desktop\방과후교실 홈페이지\basic\최종\광장오브젝트\꽃_핑크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1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C:\Users\jisan\Desktop\방과후교실 홈페이지\basic\최종\광장오브젝트\나무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7" y="4016427"/>
            <a:ext cx="577778" cy="6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C:\Users\jisan\Desktop\방과후교실 홈페이지\basic\최종\광장오브젝트\나무m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9" y="4201966"/>
            <a:ext cx="323810" cy="4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C:\Users\jisan\Desktop\방과후교실 홈페이지\basic\최종\광장오브젝트\덤불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3" y="4341738"/>
            <a:ext cx="228572" cy="1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C:\Users\jisan\Desktop\방과후교실 홈페이지\basic\최종\광장오브젝트\버스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119" y="2132856"/>
            <a:ext cx="996826" cy="8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C:\Users\jisan\Desktop\방과후교실 홈페이지\basic\최종\광장오브젝트\버스표지판_탑승가능01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33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C:\Users\jisan\Desktop\방과후교실 홈페이지\basic\최종\광장오브젝트\버스표지판_탑승가능0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3" y="2241339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C:\Users\jisan\Desktop\방과후교실 홈페이지\basic\최종\광장오브젝트\버스표지판_탑승불가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C:\Users\jisan\Desktop\방과후교실 홈페이지\basic\최종\광장오브젝트\분수01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1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C:\Users\jisan\Desktop\방과후교실 홈페이지\basic\최종\광장오브젝트\분수02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58" y="314096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C:\Users\jisan\Desktop\방과후교실 홈페이지\basic\최종\광장오브젝트\분수03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04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C:\Users\jisan\Desktop\방과후교실 홈페이지\basic\최종\광장오브젝트\분수04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17" y="310477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C:\Users\jisan\Desktop\방과후교실 홈페이지\basic\최종\광장오브젝트\분수05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56" y="2316434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C:\Users\jisan\Desktop\방과후교실 홈페이지\basic\최종\광장오브젝트\샵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71" y="5347719"/>
            <a:ext cx="1244445" cy="1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C:\Users\jisan\Desktop\방과후교실 홈페이지\basic\최종\광장오브젝트\시청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4759285"/>
            <a:ext cx="1631746" cy="18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C:\Users\jisan\Desktop\방과후교실 홈페이지\basic\최종\광장오브젝트\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12" y="1101303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C:\Users\jisan\Desktop\방과후교실 홈페이지\basic\최종\광장오브젝트\오목테이블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92" y="1599139"/>
            <a:ext cx="241270" cy="2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C:\Users\jisan\Desktop\방과후교실 홈페이지\basic\최종\광장오브젝트\우체통01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576" y="1557868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C:\Users\jisan\Desktop\방과후교실 홈페이지\basic\최종\광장오브젝트\우체통02.png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49" y="1580090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C:\Users\jisan\Desktop\방과후교실 홈페이지\basic\최종\광장오브젝트\울타리_앞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" y="1136224"/>
            <a:ext cx="203175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C:\Users\jisan\Desktop\방과후교실 홈페이지\basic\최종\광장오브젝트\울타리_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1" y="1108229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C:\Users\jisan\Desktop\방과후교실 홈페이지\basic\최종\광장오브젝트\울타리_우.png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4" y="1136223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C:\Users\jisan\Desktop\방과후교실 홈페이지\basic\최종\광장오브젝트\울타리_좌.pn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1136224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C:\Users\jisan\Desktop\방과후교실 홈페이지\basic\최종\광장오브젝트\의자뒤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0" y="1602313"/>
            <a:ext cx="209524" cy="2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C:\Users\jisan\Desktop\방과후교실 홈페이지\basic\최종\광장오브젝트\의자앞.png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05" y="1570567"/>
            <a:ext cx="203175" cy="3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C:\Users\jisan\Desktop\방과후교실 홈페이지\basic\최종\광장오브젝트\잔디.png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221062"/>
            <a:ext cx="241270" cy="16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C:\Users\jisan\Desktop\방과후교실 홈페이지\basic\최종\광장오브젝트\집.png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89" y="3910216"/>
            <a:ext cx="1263492" cy="13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그룹 35"/>
          <p:cNvGrpSpPr>
            <a:grpSpLocks noChangeAspect="1"/>
          </p:cNvGrpSpPr>
          <p:nvPr/>
        </p:nvGrpSpPr>
        <p:grpSpPr>
          <a:xfrm>
            <a:off x="1285179" y="180006"/>
            <a:ext cx="482540" cy="247190"/>
            <a:chOff x="2577292" y="534546"/>
            <a:chExt cx="965080" cy="494380"/>
          </a:xfrm>
        </p:grpSpPr>
        <p:pic>
          <p:nvPicPr>
            <p:cNvPr id="106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53454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77495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그룹 36"/>
          <p:cNvGrpSpPr/>
          <p:nvPr/>
        </p:nvGrpSpPr>
        <p:grpSpPr>
          <a:xfrm>
            <a:off x="1829405" y="176799"/>
            <a:ext cx="482540" cy="246825"/>
            <a:chOff x="2649300" y="1312348"/>
            <a:chExt cx="965080" cy="493650"/>
          </a:xfrm>
        </p:grpSpPr>
        <p:pic>
          <p:nvPicPr>
            <p:cNvPr id="114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30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31234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55203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그룹 37"/>
          <p:cNvGrpSpPr/>
          <p:nvPr/>
        </p:nvGrpSpPr>
        <p:grpSpPr>
          <a:xfrm>
            <a:off x="2400307" y="181680"/>
            <a:ext cx="482540" cy="250619"/>
            <a:chOff x="2577292" y="1020068"/>
            <a:chExt cx="965080" cy="501237"/>
          </a:xfrm>
        </p:grpSpPr>
        <p:pic>
          <p:nvPicPr>
            <p:cNvPr id="11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02006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26733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그룹 38"/>
          <p:cNvGrpSpPr/>
          <p:nvPr/>
        </p:nvGrpSpPr>
        <p:grpSpPr>
          <a:xfrm>
            <a:off x="2964710" y="180006"/>
            <a:ext cx="482540" cy="249206"/>
            <a:chOff x="2555776" y="1024316"/>
            <a:chExt cx="965080" cy="498412"/>
          </a:xfrm>
        </p:grpSpPr>
        <p:pic>
          <p:nvPicPr>
            <p:cNvPr id="116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1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02431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26876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그룹 39"/>
          <p:cNvGrpSpPr/>
          <p:nvPr/>
        </p:nvGrpSpPr>
        <p:grpSpPr>
          <a:xfrm>
            <a:off x="2413533" y="576443"/>
            <a:ext cx="482553" cy="247482"/>
            <a:chOff x="2555776" y="1014792"/>
            <a:chExt cx="965105" cy="494963"/>
          </a:xfrm>
        </p:grpSpPr>
        <p:pic>
          <p:nvPicPr>
            <p:cNvPr id="117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41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25578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그룹 40"/>
          <p:cNvGrpSpPr/>
          <p:nvPr/>
        </p:nvGrpSpPr>
        <p:grpSpPr>
          <a:xfrm>
            <a:off x="3063729" y="609203"/>
            <a:ext cx="364680" cy="188447"/>
            <a:chOff x="2844875" y="1014792"/>
            <a:chExt cx="729359" cy="376894"/>
          </a:xfrm>
        </p:grpSpPr>
        <p:pic>
          <p:nvPicPr>
            <p:cNvPr id="118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1694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875" y="113771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3296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" name="Picture 37" descr="C:\Users\jisan\Desktop\방과후교실 홈페이지\basic\최종\광장오브젝트\타일_아스팔트기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143" y="6772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:\Users\jisan\Desktop\방과후교실 홈페이지\basic\최종\광장오브젝트\타일_아스팔트라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7" y="668949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C:\Users\jisan\Desktop\방과후교실 홈페이지\basic\최종\광장오브젝트\타일_잔디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17" y="69444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C:\Users\jisan\Desktop\방과후교실 홈페이지\basic\최종\광장오브젝트\타일_잔디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1" y="692696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C:\Users\jisan\Desktop\방과후교실 홈페이지\basic\최종\광장오브젝트\타일_흙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44" y="696941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:\Users\jisan\Desktop\방과후교실 홈페이지\basic\최종\광장오브젝트\타일_흙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62" y="683557"/>
            <a:ext cx="241270" cy="1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C:\Users\jisan\Desktop\방과후교실 홈페이지\basic\최종\광장오브젝트\휴지통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358" y="1615831"/>
            <a:ext cx="203175" cy="23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C:\Users\jisan\Desktop\방과후교실 홈페이지\basic\최종\광장오브젝트\꽃_노랑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0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C:\Users\jisan\Desktop\방과후교실 홈페이지\basic\최종\광장오브젝트\꽃_핑크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1" y="233760"/>
            <a:ext cx="241270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C:\Users\jisan\Desktop\방과후교실 홈페이지\basic\최종\광장오브젝트\나무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7" y="4016427"/>
            <a:ext cx="577778" cy="6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C:\Users\jisan\Desktop\방과후교실 홈페이지\basic\최종\광장오브젝트\나무m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9" y="4201966"/>
            <a:ext cx="323810" cy="4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C:\Users\jisan\Desktop\방과후교실 홈페이지\basic\최종\광장오브젝트\덤불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3" y="4341738"/>
            <a:ext cx="228572" cy="1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C:\Users\jisan\Desktop\방과후교실 홈페이지\basic\최종\광장오브젝트\버스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119" y="2132856"/>
            <a:ext cx="996826" cy="8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C:\Users\jisan\Desktop\방과후교실 홈페이지\basic\최종\광장오브젝트\버스표지판_탑승가능01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33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C:\Users\jisan\Desktop\방과후교실 홈페이지\basic\최종\광장오브젝트\버스표지판_탑승가능02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3" y="2241339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C:\Users\jisan\Desktop\방과후교실 홈페이지\basic\최종\광장오브젝트\버스표지판_탑승불가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2227546"/>
            <a:ext cx="196826" cy="43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C:\Users\jisan\Desktop\방과후교실 홈페이지\basic\최종\광장오브젝트\분수01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1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C:\Users\jisan\Desktop\방과후교실 홈페이지\basic\최종\광장오브젝트\분수02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58" y="314096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C:\Users\jisan\Desktop\방과후교실 홈페이지\basic\최종\광장오브젝트\분수03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04" y="3140968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C:\Users\jisan\Desktop\방과후교실 홈페이지\basic\최종\광장오브젝트\분수04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17" y="3104777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C:\Users\jisan\Desktop\방과후교실 홈페이지\basic\최종\광장오브젝트\분수05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56" y="2316434"/>
            <a:ext cx="736508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C:\Users\jisan\Desktop\방과후교실 홈페이지\basic\최종\광장오브젝트\샵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71" y="5347719"/>
            <a:ext cx="1244445" cy="1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C:\Users\jisan\Desktop\방과후교실 홈페이지\basic\최종\광장오브젝트\시청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48" y="4759285"/>
            <a:ext cx="1631746" cy="18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C:\Users\jisan\Desktop\방과후교실 홈페이지\basic\최종\광장오브젝트\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12" y="1101303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C:\Users\jisan\Desktop\방과후교실 홈페이지\basic\최종\광장오브젝트\오목테이블.pn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92" y="1599139"/>
            <a:ext cx="241270" cy="2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C:\Users\jisan\Desktop\방과후교실 홈페이지\basic\최종\광장오브젝트\우체통01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576" y="1557868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C:\Users\jisan\Desktop\방과후교실 홈페이지\basic\최종\광장오브젝트\우체통02.png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49" y="1580090"/>
            <a:ext cx="323810" cy="31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C:\Users\jisan\Desktop\방과후교실 홈페이지\basic\최종\광장오브젝트\울타리_앞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" y="1136224"/>
            <a:ext cx="203175" cy="1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C:\Users\jisan\Desktop\방과후교실 홈페이지\basic\최종\광장오브젝트\울타리_옆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1" y="1108229"/>
            <a:ext cx="69842" cy="2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C:\Users\jisan\Desktop\방과후교실 홈페이지\basic\최종\광장오브젝트\울타리_우.png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4" y="1136223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C:\Users\jisan\Desktop\방과후교실 홈페이지\basic\최종\광장오브젝트\울타리_좌.pn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1136224"/>
            <a:ext cx="177778" cy="1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C:\Users\jisan\Desktop\방과후교실 홈페이지\basic\최종\광장오브젝트\의자뒤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0" y="1602313"/>
            <a:ext cx="209524" cy="2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C:\Users\jisan\Desktop\방과후교실 홈페이지\basic\최종\광장오브젝트\의자앞.png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05" y="1570567"/>
            <a:ext cx="203175" cy="3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C:\Users\jisan\Desktop\방과후교실 홈페이지\basic\최종\광장오브젝트\잔디.png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8" y="221062"/>
            <a:ext cx="241270" cy="16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C:\Users\jisan\Desktop\방과후교실 홈페이지\basic\최종\광장오브젝트\집.png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89" y="3910216"/>
            <a:ext cx="1263492" cy="13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그룹 35"/>
          <p:cNvGrpSpPr>
            <a:grpSpLocks noChangeAspect="1"/>
          </p:cNvGrpSpPr>
          <p:nvPr/>
        </p:nvGrpSpPr>
        <p:grpSpPr>
          <a:xfrm>
            <a:off x="1285179" y="180006"/>
            <a:ext cx="482540" cy="247190"/>
            <a:chOff x="2577292" y="534546"/>
            <a:chExt cx="965080" cy="494380"/>
          </a:xfrm>
        </p:grpSpPr>
        <p:pic>
          <p:nvPicPr>
            <p:cNvPr id="106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65475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53454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40" descr="C:\Users\jisan\Desktop\방과후교실 홈페이지\basic\최종\광장오브젝트\타일_잔디0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77495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그룹 36"/>
          <p:cNvGrpSpPr/>
          <p:nvPr/>
        </p:nvGrpSpPr>
        <p:grpSpPr>
          <a:xfrm>
            <a:off x="1829405" y="176799"/>
            <a:ext cx="482540" cy="246825"/>
            <a:chOff x="2649300" y="1312348"/>
            <a:chExt cx="965080" cy="493650"/>
          </a:xfrm>
        </p:grpSpPr>
        <p:pic>
          <p:nvPicPr>
            <p:cNvPr id="114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30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430884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31234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39" descr="C:\Users\jisan\Desktop\방과후교실 홈페이지\basic\최종\광장오브젝트\타일_잔디0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570" y="155203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그룹 37"/>
          <p:cNvGrpSpPr/>
          <p:nvPr/>
        </p:nvGrpSpPr>
        <p:grpSpPr>
          <a:xfrm>
            <a:off x="2400307" y="181680"/>
            <a:ext cx="482540" cy="250619"/>
            <a:chOff x="2577292" y="1020068"/>
            <a:chExt cx="965080" cy="501237"/>
          </a:xfrm>
        </p:grpSpPr>
        <p:pic>
          <p:nvPicPr>
            <p:cNvPr id="11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29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14035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02006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42" descr="C:\Users\jisan\Desktop\방과후교실 홈페이지\basic\최종\광장오브젝트\타일_흙02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562" y="126733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그룹 38"/>
          <p:cNvGrpSpPr/>
          <p:nvPr/>
        </p:nvGrpSpPr>
        <p:grpSpPr>
          <a:xfrm>
            <a:off x="2964710" y="180006"/>
            <a:ext cx="482540" cy="249206"/>
            <a:chOff x="2555776" y="1024316"/>
            <a:chExt cx="965080" cy="498412"/>
          </a:xfrm>
        </p:grpSpPr>
        <p:pic>
          <p:nvPicPr>
            <p:cNvPr id="116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16" y="1148923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024316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41" descr="C:\Users\jisan\Desktop\방과후교실 홈페이지\basic\최종\광장오브젝트\타일_흙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215" y="1268760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그룹 39"/>
          <p:cNvGrpSpPr/>
          <p:nvPr/>
        </p:nvGrpSpPr>
        <p:grpSpPr>
          <a:xfrm>
            <a:off x="2413533" y="576443"/>
            <a:ext cx="482553" cy="247482"/>
            <a:chOff x="2555776" y="1014792"/>
            <a:chExt cx="965105" cy="494963"/>
          </a:xfrm>
        </p:grpSpPr>
        <p:pic>
          <p:nvPicPr>
            <p:cNvPr id="117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341" y="1134789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37" descr="C:\Users\jisan\Desktop\방과후교실 홈페이지\basic\최종\광장오브젝트\타일_아스팔트기본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6208" y="1255787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그룹 40"/>
          <p:cNvGrpSpPr/>
          <p:nvPr/>
        </p:nvGrpSpPr>
        <p:grpSpPr>
          <a:xfrm>
            <a:off x="3063729" y="609203"/>
            <a:ext cx="364680" cy="188447"/>
            <a:chOff x="2844875" y="1014792"/>
            <a:chExt cx="729359" cy="376894"/>
          </a:xfrm>
        </p:grpSpPr>
        <p:pic>
          <p:nvPicPr>
            <p:cNvPr id="118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1694" y="1014792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38" descr="C:\Users\jisan\Desktop\방과후교실 홈페이지\basic\최종\광장오브젝트\타일_아스팔트라인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875" y="1137718"/>
              <a:ext cx="482540" cy="253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3296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화면 슬라이드 쇼(4:3)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7</cp:revision>
  <dcterms:created xsi:type="dcterms:W3CDTF">2018-08-06T23:10:38Z</dcterms:created>
  <dcterms:modified xsi:type="dcterms:W3CDTF">2018-08-12T07:24:34Z</dcterms:modified>
</cp:coreProperties>
</file>