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43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77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7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47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42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37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18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49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34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8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6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A0E2-EFD8-40AB-A69C-87EB16D4E234}" type="datetimeFigureOut">
              <a:rPr lang="ko-KR" altLang="en-US" smtClean="0"/>
              <a:t>2018-08-07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0021-1111-4FFF-A016-855478F21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37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ê³¼ì¼ ì¼êµ´ ê·¸ë¦¼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00" y="365331"/>
            <a:ext cx="1784198" cy="26762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ê³¼ì¼ ì¼êµ´ ê·¸ë¦¼ì ëí ì´ë¯¸ì§ ê²ìê²°ê³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6872"/>
            <a:ext cx="5595299" cy="3730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758" y="2924944"/>
            <a:ext cx="1784198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 descr="ê´ë ¨ ì´ë¯¸ì§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67" y="3356992"/>
            <a:ext cx="4235786" cy="28859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32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0" y="198907"/>
            <a:ext cx="434835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45" y="233295"/>
            <a:ext cx="442083" cy="4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00" y="946787"/>
            <a:ext cx="463824" cy="6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929753"/>
            <a:ext cx="504390" cy="6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7" y="5390668"/>
            <a:ext cx="441526" cy="6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233295"/>
            <a:ext cx="489261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6" y="1876688"/>
            <a:ext cx="222111" cy="9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1" y="3029264"/>
            <a:ext cx="517018" cy="7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9" y="3884268"/>
            <a:ext cx="595030" cy="7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1" y="4370594"/>
            <a:ext cx="850534" cy="8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25" y="1974204"/>
            <a:ext cx="358990" cy="77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2572077"/>
            <a:ext cx="692893" cy="70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0" y="3202298"/>
            <a:ext cx="434835" cy="5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7" y="6149879"/>
            <a:ext cx="591639" cy="67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78" y="2717370"/>
            <a:ext cx="651111" cy="65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68" y="3929844"/>
            <a:ext cx="665375" cy="5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20" y="4769595"/>
            <a:ext cx="572533" cy="5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8" y="4732542"/>
            <a:ext cx="550792" cy="5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81" y="5447484"/>
            <a:ext cx="543544" cy="6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4" y="6290638"/>
            <a:ext cx="847929" cy="4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5" y="5342128"/>
            <a:ext cx="666748" cy="8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3488906"/>
            <a:ext cx="666748" cy="6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4" y="1950555"/>
            <a:ext cx="550792" cy="8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19" y="1412652"/>
            <a:ext cx="608770" cy="62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52" y="6299189"/>
            <a:ext cx="702984" cy="52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6" y="5447484"/>
            <a:ext cx="681242" cy="57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9" y="1412652"/>
            <a:ext cx="963885" cy="9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249305"/>
            <a:ext cx="956638" cy="9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05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0" y="198907"/>
            <a:ext cx="434835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45" y="233295"/>
            <a:ext cx="442083" cy="4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00" y="946787"/>
            <a:ext cx="463824" cy="6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929753"/>
            <a:ext cx="504390" cy="6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7" y="5390668"/>
            <a:ext cx="441526" cy="6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233295"/>
            <a:ext cx="489261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6" y="1876688"/>
            <a:ext cx="222111" cy="9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1" y="3029264"/>
            <a:ext cx="517018" cy="7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9" y="3884268"/>
            <a:ext cx="595030" cy="7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1" y="4370594"/>
            <a:ext cx="850534" cy="8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25" y="1974204"/>
            <a:ext cx="358990" cy="77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2572077"/>
            <a:ext cx="692893" cy="70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0" y="3202298"/>
            <a:ext cx="434835" cy="5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7" y="6149879"/>
            <a:ext cx="591639" cy="67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78" y="2717370"/>
            <a:ext cx="651111" cy="65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68" y="3929844"/>
            <a:ext cx="665375" cy="5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20" y="4769595"/>
            <a:ext cx="572533" cy="5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8" y="4732542"/>
            <a:ext cx="550792" cy="5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81" y="5447484"/>
            <a:ext cx="543544" cy="6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4" y="6290638"/>
            <a:ext cx="847929" cy="4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5" y="5342128"/>
            <a:ext cx="666748" cy="8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3488906"/>
            <a:ext cx="666748" cy="6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4" y="1950555"/>
            <a:ext cx="550792" cy="8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19" y="1412652"/>
            <a:ext cx="608770" cy="62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52" y="6299189"/>
            <a:ext cx="702984" cy="52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6" y="5447484"/>
            <a:ext cx="681242" cy="57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9" y="1412652"/>
            <a:ext cx="963885" cy="9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249305"/>
            <a:ext cx="956638" cy="9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00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0" y="198907"/>
            <a:ext cx="434835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45" y="233295"/>
            <a:ext cx="442083" cy="4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00" y="946787"/>
            <a:ext cx="463824" cy="6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929753"/>
            <a:ext cx="504390" cy="6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7" y="5390668"/>
            <a:ext cx="441526" cy="6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233295"/>
            <a:ext cx="489261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6" y="1876688"/>
            <a:ext cx="222111" cy="9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1" y="3029264"/>
            <a:ext cx="517018" cy="7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9" y="3884268"/>
            <a:ext cx="595030" cy="7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1" y="4370594"/>
            <a:ext cx="850534" cy="8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25" y="1974204"/>
            <a:ext cx="358990" cy="77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2572077"/>
            <a:ext cx="692893" cy="70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0" y="3202298"/>
            <a:ext cx="434835" cy="5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7" y="6149879"/>
            <a:ext cx="591639" cy="67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78" y="2717370"/>
            <a:ext cx="651111" cy="65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68" y="3929844"/>
            <a:ext cx="665375" cy="5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20" y="4769595"/>
            <a:ext cx="572533" cy="5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8" y="4732542"/>
            <a:ext cx="550792" cy="5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81" y="5447484"/>
            <a:ext cx="543544" cy="6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4" y="6290638"/>
            <a:ext cx="847929" cy="4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5" y="5342128"/>
            <a:ext cx="666748" cy="8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3488906"/>
            <a:ext cx="666748" cy="6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4" y="1950555"/>
            <a:ext cx="550792" cy="8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19" y="1412652"/>
            <a:ext cx="608770" cy="62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52" y="6299189"/>
            <a:ext cx="702984" cy="52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6" y="5447484"/>
            <a:ext cx="681242" cy="57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9" y="1412652"/>
            <a:ext cx="963885" cy="9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249305"/>
            <a:ext cx="956638" cy="9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00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0" y="198907"/>
            <a:ext cx="434835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45" y="233295"/>
            <a:ext cx="442083" cy="4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00" y="946787"/>
            <a:ext cx="463824" cy="6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929753"/>
            <a:ext cx="504390" cy="6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7" y="5390668"/>
            <a:ext cx="441526" cy="6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233295"/>
            <a:ext cx="489261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6" y="1876688"/>
            <a:ext cx="222111" cy="9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1" y="3029264"/>
            <a:ext cx="517018" cy="7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9" y="3884268"/>
            <a:ext cx="595030" cy="7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1" y="4370594"/>
            <a:ext cx="850534" cy="8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25" y="1974204"/>
            <a:ext cx="358990" cy="77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2572077"/>
            <a:ext cx="692893" cy="70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0" y="3202298"/>
            <a:ext cx="434835" cy="5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7" y="6149879"/>
            <a:ext cx="591639" cy="67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78" y="2717370"/>
            <a:ext cx="651111" cy="65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68" y="3929844"/>
            <a:ext cx="665375" cy="5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20" y="4769595"/>
            <a:ext cx="572533" cy="5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8" y="4732542"/>
            <a:ext cx="550792" cy="5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81" y="5447484"/>
            <a:ext cx="543544" cy="6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4" y="6290638"/>
            <a:ext cx="847929" cy="4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5" y="5342128"/>
            <a:ext cx="666748" cy="8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3488906"/>
            <a:ext cx="666748" cy="6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4" y="1950555"/>
            <a:ext cx="550792" cy="8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19" y="1412652"/>
            <a:ext cx="608770" cy="62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52" y="6299189"/>
            <a:ext cx="702984" cy="52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6" y="5447484"/>
            <a:ext cx="681242" cy="57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9" y="1412652"/>
            <a:ext cx="963885" cy="9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249305"/>
            <a:ext cx="956638" cy="9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00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0" y="198907"/>
            <a:ext cx="434835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45" y="233295"/>
            <a:ext cx="442083" cy="4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00" y="946787"/>
            <a:ext cx="463824" cy="6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929753"/>
            <a:ext cx="504390" cy="6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7" y="5390668"/>
            <a:ext cx="441526" cy="6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42" y="233295"/>
            <a:ext cx="489261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6" y="1876688"/>
            <a:ext cx="222111" cy="9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1" y="3029264"/>
            <a:ext cx="517018" cy="7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19" y="3884268"/>
            <a:ext cx="595030" cy="7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1" y="4370594"/>
            <a:ext cx="850534" cy="8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25" y="1974204"/>
            <a:ext cx="358990" cy="77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2572077"/>
            <a:ext cx="692893" cy="70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0" y="3202298"/>
            <a:ext cx="434835" cy="5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7" y="6149879"/>
            <a:ext cx="591639" cy="67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78" y="2717370"/>
            <a:ext cx="651111" cy="65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68" y="3929844"/>
            <a:ext cx="665375" cy="5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20" y="4769595"/>
            <a:ext cx="572533" cy="5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8" y="4732542"/>
            <a:ext cx="550792" cy="5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81" y="5447484"/>
            <a:ext cx="543544" cy="6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4" y="6290638"/>
            <a:ext cx="847929" cy="4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5" y="5342128"/>
            <a:ext cx="666748" cy="8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" y="3488906"/>
            <a:ext cx="666748" cy="66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4" y="1950555"/>
            <a:ext cx="550792" cy="8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19" y="1412652"/>
            <a:ext cx="608770" cy="62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952" y="6299189"/>
            <a:ext cx="702984" cy="52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6" y="5447484"/>
            <a:ext cx="681242" cy="57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9" y="1412652"/>
            <a:ext cx="963885" cy="94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644545"/>
              </a:clrFrom>
              <a:clrTo>
                <a:srgbClr val="6445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249305"/>
            <a:ext cx="956638" cy="9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00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10</cp:revision>
  <dcterms:created xsi:type="dcterms:W3CDTF">2018-08-05T05:59:31Z</dcterms:created>
  <dcterms:modified xsi:type="dcterms:W3CDTF">2018-08-06T23:09:27Z</dcterms:modified>
</cp:coreProperties>
</file>