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3A0E2-EFD8-40AB-A69C-87EB16D4E234}" type="datetimeFigureOut">
              <a:rPr lang="ko-KR" altLang="en-US" smtClean="0"/>
              <a:t>2018-08-07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0021-1111-4FFF-A016-855478F21B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2433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3A0E2-EFD8-40AB-A69C-87EB16D4E234}" type="datetimeFigureOut">
              <a:rPr lang="ko-KR" altLang="en-US" smtClean="0"/>
              <a:t>2018-08-07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0021-1111-4FFF-A016-855478F21B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3770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3A0E2-EFD8-40AB-A69C-87EB16D4E234}" type="datetimeFigureOut">
              <a:rPr lang="ko-KR" altLang="en-US" smtClean="0"/>
              <a:t>2018-08-07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0021-1111-4FFF-A016-855478F21B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874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3A0E2-EFD8-40AB-A69C-87EB16D4E234}" type="datetimeFigureOut">
              <a:rPr lang="ko-KR" altLang="en-US" smtClean="0"/>
              <a:t>2018-08-07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0021-1111-4FFF-A016-855478F21B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4734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3A0E2-EFD8-40AB-A69C-87EB16D4E234}" type="datetimeFigureOut">
              <a:rPr lang="ko-KR" altLang="en-US" smtClean="0"/>
              <a:t>2018-08-07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0021-1111-4FFF-A016-855478F21B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1424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3A0E2-EFD8-40AB-A69C-87EB16D4E234}" type="datetimeFigureOut">
              <a:rPr lang="ko-KR" altLang="en-US" smtClean="0"/>
              <a:t>2018-08-07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0021-1111-4FFF-A016-855478F21B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2379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3A0E2-EFD8-40AB-A69C-87EB16D4E234}" type="datetimeFigureOut">
              <a:rPr lang="ko-KR" altLang="en-US" smtClean="0"/>
              <a:t>2018-08-07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0021-1111-4FFF-A016-855478F21B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0185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3A0E2-EFD8-40AB-A69C-87EB16D4E234}" type="datetimeFigureOut">
              <a:rPr lang="ko-KR" altLang="en-US" smtClean="0"/>
              <a:t>2018-08-07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0021-1111-4FFF-A016-855478F21B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2491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3A0E2-EFD8-40AB-A69C-87EB16D4E234}" type="datetimeFigureOut">
              <a:rPr lang="ko-KR" altLang="en-US" smtClean="0"/>
              <a:t>2018-08-07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0021-1111-4FFF-A016-855478F21B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1343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3A0E2-EFD8-40AB-A69C-87EB16D4E234}" type="datetimeFigureOut">
              <a:rPr lang="ko-KR" altLang="en-US" smtClean="0"/>
              <a:t>2018-08-07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0021-1111-4FFF-A016-855478F21B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087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3A0E2-EFD8-40AB-A69C-87EB16D4E234}" type="datetimeFigureOut">
              <a:rPr lang="ko-KR" altLang="en-US" smtClean="0"/>
              <a:t>2018-08-07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0021-1111-4FFF-A016-855478F21B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7665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3A0E2-EFD8-40AB-A69C-87EB16D4E234}" type="datetimeFigureOut">
              <a:rPr lang="ko-KR" altLang="en-US" smtClean="0"/>
              <a:t>2018-08-07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50021-1111-4FFF-A016-855478F21B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1378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26" Type="http://schemas.openxmlformats.org/officeDocument/2006/relationships/image" Target="../media/image29.png"/><Relationship Id="rId3" Type="http://schemas.openxmlformats.org/officeDocument/2006/relationships/image" Target="../media/image6.png"/><Relationship Id="rId21" Type="http://schemas.openxmlformats.org/officeDocument/2006/relationships/image" Target="../media/image24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5" Type="http://schemas.openxmlformats.org/officeDocument/2006/relationships/image" Target="../media/image28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29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24" Type="http://schemas.openxmlformats.org/officeDocument/2006/relationships/image" Target="../media/image27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28" Type="http://schemas.openxmlformats.org/officeDocument/2006/relationships/image" Target="../media/image31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Relationship Id="rId27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26" Type="http://schemas.openxmlformats.org/officeDocument/2006/relationships/image" Target="../media/image29.png"/><Relationship Id="rId3" Type="http://schemas.openxmlformats.org/officeDocument/2006/relationships/image" Target="../media/image6.png"/><Relationship Id="rId21" Type="http://schemas.openxmlformats.org/officeDocument/2006/relationships/image" Target="../media/image24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5" Type="http://schemas.openxmlformats.org/officeDocument/2006/relationships/image" Target="../media/image28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29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24" Type="http://schemas.openxmlformats.org/officeDocument/2006/relationships/image" Target="../media/image27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28" Type="http://schemas.openxmlformats.org/officeDocument/2006/relationships/image" Target="../media/image31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Relationship Id="rId27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26" Type="http://schemas.openxmlformats.org/officeDocument/2006/relationships/image" Target="../media/image29.png"/><Relationship Id="rId3" Type="http://schemas.openxmlformats.org/officeDocument/2006/relationships/image" Target="../media/image6.png"/><Relationship Id="rId21" Type="http://schemas.openxmlformats.org/officeDocument/2006/relationships/image" Target="../media/image24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5" Type="http://schemas.openxmlformats.org/officeDocument/2006/relationships/image" Target="../media/image28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29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24" Type="http://schemas.openxmlformats.org/officeDocument/2006/relationships/image" Target="../media/image27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28" Type="http://schemas.openxmlformats.org/officeDocument/2006/relationships/image" Target="../media/image31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Relationship Id="rId27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26" Type="http://schemas.openxmlformats.org/officeDocument/2006/relationships/image" Target="../media/image29.png"/><Relationship Id="rId3" Type="http://schemas.openxmlformats.org/officeDocument/2006/relationships/image" Target="../media/image6.png"/><Relationship Id="rId21" Type="http://schemas.openxmlformats.org/officeDocument/2006/relationships/image" Target="../media/image24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5" Type="http://schemas.openxmlformats.org/officeDocument/2006/relationships/image" Target="../media/image28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29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24" Type="http://schemas.openxmlformats.org/officeDocument/2006/relationships/image" Target="../media/image27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28" Type="http://schemas.openxmlformats.org/officeDocument/2006/relationships/image" Target="../media/image31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Relationship Id="rId27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26" Type="http://schemas.openxmlformats.org/officeDocument/2006/relationships/image" Target="../media/image29.png"/><Relationship Id="rId3" Type="http://schemas.openxmlformats.org/officeDocument/2006/relationships/image" Target="../media/image6.png"/><Relationship Id="rId21" Type="http://schemas.openxmlformats.org/officeDocument/2006/relationships/image" Target="../media/image24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5" Type="http://schemas.openxmlformats.org/officeDocument/2006/relationships/image" Target="../media/image28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29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24" Type="http://schemas.openxmlformats.org/officeDocument/2006/relationships/image" Target="../media/image27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28" Type="http://schemas.openxmlformats.org/officeDocument/2006/relationships/image" Target="../media/image31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Relationship Id="rId27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ê³¼ì¼ ì¼êµ´ ê·¸ë¦¼ì ëí ì´ë¯¸ì§ ê²ìê²°ê³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100" y="365331"/>
            <a:ext cx="1784198" cy="267629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ê³¼ì¼ ì¼êµ´ ê·¸ë¦¼ì ëí ì´ë¯¸ì§ ê²ìê²°ê³¼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46872"/>
            <a:ext cx="5595299" cy="37302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5758" y="2924944"/>
            <a:ext cx="1784198" cy="31683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6" name="Picture 8" descr="ê´ë ¨ ì´ë¯¸ì§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67" y="3356992"/>
            <a:ext cx="4235786" cy="288596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7323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650" y="198907"/>
            <a:ext cx="434835" cy="55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245" y="233295"/>
            <a:ext cx="442083" cy="434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600" y="946787"/>
            <a:ext cx="463824" cy="652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042" y="929753"/>
            <a:ext cx="504390" cy="66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07" y="5390668"/>
            <a:ext cx="441526" cy="644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042" y="233295"/>
            <a:ext cx="489261" cy="489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456" y="1876688"/>
            <a:ext cx="222111" cy="970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01" y="3029264"/>
            <a:ext cx="517018" cy="7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919" y="3884268"/>
            <a:ext cx="595030" cy="75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31" y="4370594"/>
            <a:ext cx="850534" cy="825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025" y="1974204"/>
            <a:ext cx="358990" cy="775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24" y="2572077"/>
            <a:ext cx="692893" cy="700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5170" y="3202298"/>
            <a:ext cx="434835" cy="550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257" y="6149879"/>
            <a:ext cx="591639" cy="67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378" y="2717370"/>
            <a:ext cx="651111" cy="651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768" y="3929844"/>
            <a:ext cx="665375" cy="599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320" y="4769595"/>
            <a:ext cx="572533" cy="572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048" y="4732542"/>
            <a:ext cx="550792" cy="507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3" name="Picture 29"/>
          <p:cNvPicPr>
            <a:picLocks noChangeAspect="1" noChangeArrowheads="1"/>
          </p:cNvPicPr>
          <p:nvPr/>
        </p:nvPicPr>
        <p:blipFill>
          <a:blip r:embed="rId2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7081" y="5447484"/>
            <a:ext cx="543544" cy="608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2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604" y="6290638"/>
            <a:ext cx="847929" cy="47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6" name="Picture 32"/>
          <p:cNvPicPr>
            <a:picLocks noChangeAspect="1" noChangeArrowheads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815" y="5342128"/>
            <a:ext cx="666748" cy="82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8" name="Picture 34"/>
          <p:cNvPicPr>
            <a:picLocks noChangeAspect="1" noChangeArrowheads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24" y="3488906"/>
            <a:ext cx="666748" cy="666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1" name="Picture 37"/>
          <p:cNvPicPr>
            <a:picLocks noChangeAspect="1" noChangeArrowheads="1"/>
          </p:cNvPicPr>
          <p:nvPr/>
        </p:nvPicPr>
        <p:blipFill>
          <a:blip r:embed="rId2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104" y="1950555"/>
            <a:ext cx="550792" cy="862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2" name="Picture 38"/>
          <p:cNvPicPr>
            <a:picLocks noChangeAspect="1" noChangeArrowheads="1"/>
          </p:cNvPicPr>
          <p:nvPr/>
        </p:nvPicPr>
        <p:blipFill>
          <a:blip r:embed="rId2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719" y="1412652"/>
            <a:ext cx="608770" cy="623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3" name="Picture 39"/>
          <p:cNvPicPr>
            <a:picLocks noChangeAspect="1" noChangeArrowheads="1"/>
          </p:cNvPicPr>
          <p:nvPr/>
        </p:nvPicPr>
        <p:blipFill>
          <a:blip r:embed="rId2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952" y="6299189"/>
            <a:ext cx="702984" cy="521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4" name="Picture 40"/>
          <p:cNvPicPr>
            <a:picLocks noChangeAspect="1" noChangeArrowheads="1"/>
          </p:cNvPicPr>
          <p:nvPr/>
        </p:nvPicPr>
        <p:blipFill>
          <a:blip r:embed="rId2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526" y="5447484"/>
            <a:ext cx="681242" cy="579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28">
            <a:clrChange>
              <a:clrFrom>
                <a:srgbClr val="644545"/>
              </a:clrFrom>
              <a:clrTo>
                <a:srgbClr val="64454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29" y="1412652"/>
            <a:ext cx="963885" cy="949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7" name="Picture 43"/>
          <p:cNvPicPr>
            <a:picLocks noChangeAspect="1" noChangeArrowheads="1"/>
          </p:cNvPicPr>
          <p:nvPr/>
        </p:nvPicPr>
        <p:blipFill>
          <a:blip r:embed="rId29">
            <a:clrChange>
              <a:clrFrom>
                <a:srgbClr val="644545"/>
              </a:clrFrom>
              <a:clrTo>
                <a:srgbClr val="64454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05" y="249305"/>
            <a:ext cx="956638" cy="949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0058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650" y="198907"/>
            <a:ext cx="434835" cy="55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245" y="233295"/>
            <a:ext cx="442083" cy="434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600" y="946787"/>
            <a:ext cx="463824" cy="652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042" y="929753"/>
            <a:ext cx="504390" cy="66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07" y="5390668"/>
            <a:ext cx="441526" cy="644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042" y="233295"/>
            <a:ext cx="489261" cy="489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456" y="1876688"/>
            <a:ext cx="222111" cy="970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01" y="3029264"/>
            <a:ext cx="517018" cy="7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919" y="3884268"/>
            <a:ext cx="595030" cy="75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31" y="4370594"/>
            <a:ext cx="850534" cy="825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025" y="1974204"/>
            <a:ext cx="358990" cy="775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24" y="2572077"/>
            <a:ext cx="692893" cy="700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5170" y="3202298"/>
            <a:ext cx="434835" cy="550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257" y="6149879"/>
            <a:ext cx="591639" cy="67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378" y="2717370"/>
            <a:ext cx="651111" cy="651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768" y="3929844"/>
            <a:ext cx="665375" cy="599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320" y="4769595"/>
            <a:ext cx="572533" cy="572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048" y="4732542"/>
            <a:ext cx="550792" cy="507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3" name="Picture 29"/>
          <p:cNvPicPr>
            <a:picLocks noChangeAspect="1" noChangeArrowheads="1"/>
          </p:cNvPicPr>
          <p:nvPr/>
        </p:nvPicPr>
        <p:blipFill>
          <a:blip r:embed="rId2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7081" y="5447484"/>
            <a:ext cx="543544" cy="608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2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604" y="6290638"/>
            <a:ext cx="847929" cy="47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6" name="Picture 32"/>
          <p:cNvPicPr>
            <a:picLocks noChangeAspect="1" noChangeArrowheads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815" y="5342128"/>
            <a:ext cx="666748" cy="82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8" name="Picture 34"/>
          <p:cNvPicPr>
            <a:picLocks noChangeAspect="1" noChangeArrowheads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24" y="3488906"/>
            <a:ext cx="666748" cy="666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1" name="Picture 37"/>
          <p:cNvPicPr>
            <a:picLocks noChangeAspect="1" noChangeArrowheads="1"/>
          </p:cNvPicPr>
          <p:nvPr/>
        </p:nvPicPr>
        <p:blipFill>
          <a:blip r:embed="rId2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104" y="1950555"/>
            <a:ext cx="550792" cy="862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2" name="Picture 38"/>
          <p:cNvPicPr>
            <a:picLocks noChangeAspect="1" noChangeArrowheads="1"/>
          </p:cNvPicPr>
          <p:nvPr/>
        </p:nvPicPr>
        <p:blipFill>
          <a:blip r:embed="rId2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719" y="1412652"/>
            <a:ext cx="608770" cy="623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3" name="Picture 39"/>
          <p:cNvPicPr>
            <a:picLocks noChangeAspect="1" noChangeArrowheads="1"/>
          </p:cNvPicPr>
          <p:nvPr/>
        </p:nvPicPr>
        <p:blipFill>
          <a:blip r:embed="rId2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952" y="6299189"/>
            <a:ext cx="702984" cy="521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4" name="Picture 40"/>
          <p:cNvPicPr>
            <a:picLocks noChangeAspect="1" noChangeArrowheads="1"/>
          </p:cNvPicPr>
          <p:nvPr/>
        </p:nvPicPr>
        <p:blipFill>
          <a:blip r:embed="rId2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526" y="5447484"/>
            <a:ext cx="681242" cy="579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28">
            <a:clrChange>
              <a:clrFrom>
                <a:srgbClr val="644545"/>
              </a:clrFrom>
              <a:clrTo>
                <a:srgbClr val="64454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29" y="1412652"/>
            <a:ext cx="963885" cy="949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7" name="Picture 43"/>
          <p:cNvPicPr>
            <a:picLocks noChangeAspect="1" noChangeArrowheads="1"/>
          </p:cNvPicPr>
          <p:nvPr/>
        </p:nvPicPr>
        <p:blipFill>
          <a:blip r:embed="rId29">
            <a:clrChange>
              <a:clrFrom>
                <a:srgbClr val="644545"/>
              </a:clrFrom>
              <a:clrTo>
                <a:srgbClr val="64454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05" y="249305"/>
            <a:ext cx="956638" cy="949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7004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650" y="198907"/>
            <a:ext cx="434835" cy="55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245" y="233295"/>
            <a:ext cx="442083" cy="434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600" y="946787"/>
            <a:ext cx="463824" cy="652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042" y="929753"/>
            <a:ext cx="504390" cy="66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07" y="5390668"/>
            <a:ext cx="441526" cy="644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042" y="233295"/>
            <a:ext cx="489261" cy="489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456" y="1876688"/>
            <a:ext cx="222111" cy="970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01" y="3029264"/>
            <a:ext cx="517018" cy="7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919" y="3884268"/>
            <a:ext cx="595030" cy="75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31" y="4370594"/>
            <a:ext cx="850534" cy="825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025" y="1974204"/>
            <a:ext cx="358990" cy="775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24" y="2572077"/>
            <a:ext cx="692893" cy="700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5170" y="3202298"/>
            <a:ext cx="434835" cy="550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257" y="6149879"/>
            <a:ext cx="591639" cy="67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378" y="2717370"/>
            <a:ext cx="651111" cy="651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768" y="3929844"/>
            <a:ext cx="665375" cy="599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320" y="4769595"/>
            <a:ext cx="572533" cy="572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048" y="4732542"/>
            <a:ext cx="550792" cy="507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3" name="Picture 29"/>
          <p:cNvPicPr>
            <a:picLocks noChangeAspect="1" noChangeArrowheads="1"/>
          </p:cNvPicPr>
          <p:nvPr/>
        </p:nvPicPr>
        <p:blipFill>
          <a:blip r:embed="rId2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7081" y="5447484"/>
            <a:ext cx="543544" cy="608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2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604" y="6290638"/>
            <a:ext cx="847929" cy="47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6" name="Picture 32"/>
          <p:cNvPicPr>
            <a:picLocks noChangeAspect="1" noChangeArrowheads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815" y="5342128"/>
            <a:ext cx="666748" cy="82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8" name="Picture 34"/>
          <p:cNvPicPr>
            <a:picLocks noChangeAspect="1" noChangeArrowheads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24" y="3488906"/>
            <a:ext cx="666748" cy="666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1" name="Picture 37"/>
          <p:cNvPicPr>
            <a:picLocks noChangeAspect="1" noChangeArrowheads="1"/>
          </p:cNvPicPr>
          <p:nvPr/>
        </p:nvPicPr>
        <p:blipFill>
          <a:blip r:embed="rId2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104" y="1950555"/>
            <a:ext cx="550792" cy="862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2" name="Picture 38"/>
          <p:cNvPicPr>
            <a:picLocks noChangeAspect="1" noChangeArrowheads="1"/>
          </p:cNvPicPr>
          <p:nvPr/>
        </p:nvPicPr>
        <p:blipFill>
          <a:blip r:embed="rId2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719" y="1412652"/>
            <a:ext cx="608770" cy="623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3" name="Picture 39"/>
          <p:cNvPicPr>
            <a:picLocks noChangeAspect="1" noChangeArrowheads="1"/>
          </p:cNvPicPr>
          <p:nvPr/>
        </p:nvPicPr>
        <p:blipFill>
          <a:blip r:embed="rId2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952" y="6299189"/>
            <a:ext cx="702984" cy="521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4" name="Picture 40"/>
          <p:cNvPicPr>
            <a:picLocks noChangeAspect="1" noChangeArrowheads="1"/>
          </p:cNvPicPr>
          <p:nvPr/>
        </p:nvPicPr>
        <p:blipFill>
          <a:blip r:embed="rId2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526" y="5447484"/>
            <a:ext cx="681242" cy="579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28">
            <a:clrChange>
              <a:clrFrom>
                <a:srgbClr val="644545"/>
              </a:clrFrom>
              <a:clrTo>
                <a:srgbClr val="64454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29" y="1412652"/>
            <a:ext cx="963885" cy="949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7" name="Picture 43"/>
          <p:cNvPicPr>
            <a:picLocks noChangeAspect="1" noChangeArrowheads="1"/>
          </p:cNvPicPr>
          <p:nvPr/>
        </p:nvPicPr>
        <p:blipFill>
          <a:blip r:embed="rId29">
            <a:clrChange>
              <a:clrFrom>
                <a:srgbClr val="644545"/>
              </a:clrFrom>
              <a:clrTo>
                <a:srgbClr val="64454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05" y="249305"/>
            <a:ext cx="956638" cy="949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7004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650" y="198907"/>
            <a:ext cx="434835" cy="55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245" y="233295"/>
            <a:ext cx="442083" cy="434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600" y="946787"/>
            <a:ext cx="463824" cy="652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042" y="929753"/>
            <a:ext cx="504390" cy="66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07" y="5390668"/>
            <a:ext cx="441526" cy="644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042" y="233295"/>
            <a:ext cx="489261" cy="489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456" y="1876688"/>
            <a:ext cx="222111" cy="970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01" y="3029264"/>
            <a:ext cx="517018" cy="7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919" y="3884268"/>
            <a:ext cx="595030" cy="75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31" y="4370594"/>
            <a:ext cx="850534" cy="825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025" y="1974204"/>
            <a:ext cx="358990" cy="775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24" y="2572077"/>
            <a:ext cx="692893" cy="700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5170" y="3202298"/>
            <a:ext cx="434835" cy="550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257" y="6149879"/>
            <a:ext cx="591639" cy="67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378" y="2717370"/>
            <a:ext cx="651111" cy="651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768" y="3929844"/>
            <a:ext cx="665375" cy="599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320" y="4769595"/>
            <a:ext cx="572533" cy="572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048" y="4732542"/>
            <a:ext cx="550792" cy="507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3" name="Picture 29"/>
          <p:cNvPicPr>
            <a:picLocks noChangeAspect="1" noChangeArrowheads="1"/>
          </p:cNvPicPr>
          <p:nvPr/>
        </p:nvPicPr>
        <p:blipFill>
          <a:blip r:embed="rId2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7081" y="5447484"/>
            <a:ext cx="543544" cy="608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2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604" y="6290638"/>
            <a:ext cx="847929" cy="47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6" name="Picture 32"/>
          <p:cNvPicPr>
            <a:picLocks noChangeAspect="1" noChangeArrowheads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815" y="5342128"/>
            <a:ext cx="666748" cy="82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8" name="Picture 34"/>
          <p:cNvPicPr>
            <a:picLocks noChangeAspect="1" noChangeArrowheads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24" y="3488906"/>
            <a:ext cx="666748" cy="666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1" name="Picture 37"/>
          <p:cNvPicPr>
            <a:picLocks noChangeAspect="1" noChangeArrowheads="1"/>
          </p:cNvPicPr>
          <p:nvPr/>
        </p:nvPicPr>
        <p:blipFill>
          <a:blip r:embed="rId2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104" y="1950555"/>
            <a:ext cx="550792" cy="862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2" name="Picture 38"/>
          <p:cNvPicPr>
            <a:picLocks noChangeAspect="1" noChangeArrowheads="1"/>
          </p:cNvPicPr>
          <p:nvPr/>
        </p:nvPicPr>
        <p:blipFill>
          <a:blip r:embed="rId2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719" y="1412652"/>
            <a:ext cx="608770" cy="623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3" name="Picture 39"/>
          <p:cNvPicPr>
            <a:picLocks noChangeAspect="1" noChangeArrowheads="1"/>
          </p:cNvPicPr>
          <p:nvPr/>
        </p:nvPicPr>
        <p:blipFill>
          <a:blip r:embed="rId2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952" y="6299189"/>
            <a:ext cx="702984" cy="521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4" name="Picture 40"/>
          <p:cNvPicPr>
            <a:picLocks noChangeAspect="1" noChangeArrowheads="1"/>
          </p:cNvPicPr>
          <p:nvPr/>
        </p:nvPicPr>
        <p:blipFill>
          <a:blip r:embed="rId2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526" y="5447484"/>
            <a:ext cx="681242" cy="579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28">
            <a:clrChange>
              <a:clrFrom>
                <a:srgbClr val="644545"/>
              </a:clrFrom>
              <a:clrTo>
                <a:srgbClr val="64454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29" y="1412652"/>
            <a:ext cx="963885" cy="949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7" name="Picture 43"/>
          <p:cNvPicPr>
            <a:picLocks noChangeAspect="1" noChangeArrowheads="1"/>
          </p:cNvPicPr>
          <p:nvPr/>
        </p:nvPicPr>
        <p:blipFill>
          <a:blip r:embed="rId29">
            <a:clrChange>
              <a:clrFrom>
                <a:srgbClr val="644545"/>
              </a:clrFrom>
              <a:clrTo>
                <a:srgbClr val="64454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05" y="249305"/>
            <a:ext cx="956638" cy="949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7004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650" y="198907"/>
            <a:ext cx="434835" cy="55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245" y="233295"/>
            <a:ext cx="442083" cy="434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600" y="946787"/>
            <a:ext cx="463824" cy="652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042" y="929753"/>
            <a:ext cx="504390" cy="66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07" y="5390668"/>
            <a:ext cx="441526" cy="644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042" y="233295"/>
            <a:ext cx="489261" cy="489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456" y="1876688"/>
            <a:ext cx="222111" cy="970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01" y="3029264"/>
            <a:ext cx="517018" cy="7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919" y="3884268"/>
            <a:ext cx="595030" cy="75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31" y="4370594"/>
            <a:ext cx="850534" cy="825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025" y="1974204"/>
            <a:ext cx="358990" cy="775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24" y="2572077"/>
            <a:ext cx="692893" cy="700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5170" y="3202298"/>
            <a:ext cx="434835" cy="550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257" y="6149879"/>
            <a:ext cx="591639" cy="67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378" y="2717370"/>
            <a:ext cx="651111" cy="651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768" y="3929844"/>
            <a:ext cx="665375" cy="599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320" y="4769595"/>
            <a:ext cx="572533" cy="572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048" y="4732542"/>
            <a:ext cx="550792" cy="507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3" name="Picture 29"/>
          <p:cNvPicPr>
            <a:picLocks noChangeAspect="1" noChangeArrowheads="1"/>
          </p:cNvPicPr>
          <p:nvPr/>
        </p:nvPicPr>
        <p:blipFill>
          <a:blip r:embed="rId2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7081" y="5447484"/>
            <a:ext cx="543544" cy="608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2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604" y="6290638"/>
            <a:ext cx="847929" cy="47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6" name="Picture 32"/>
          <p:cNvPicPr>
            <a:picLocks noChangeAspect="1" noChangeArrowheads="1"/>
          </p:cNvPicPr>
          <p:nvPr/>
        </p:nvPicPr>
        <p:blipFill>
          <a:blip r:embed="rId2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815" y="5342128"/>
            <a:ext cx="666748" cy="82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8" name="Picture 34"/>
          <p:cNvPicPr>
            <a:picLocks noChangeAspect="1" noChangeArrowheads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24" y="3488906"/>
            <a:ext cx="666748" cy="666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1" name="Picture 37"/>
          <p:cNvPicPr>
            <a:picLocks noChangeAspect="1" noChangeArrowheads="1"/>
          </p:cNvPicPr>
          <p:nvPr/>
        </p:nvPicPr>
        <p:blipFill>
          <a:blip r:embed="rId2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104" y="1950555"/>
            <a:ext cx="550792" cy="862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2" name="Picture 38"/>
          <p:cNvPicPr>
            <a:picLocks noChangeAspect="1" noChangeArrowheads="1"/>
          </p:cNvPicPr>
          <p:nvPr/>
        </p:nvPicPr>
        <p:blipFill>
          <a:blip r:embed="rId2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719" y="1412652"/>
            <a:ext cx="608770" cy="623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3" name="Picture 39"/>
          <p:cNvPicPr>
            <a:picLocks noChangeAspect="1" noChangeArrowheads="1"/>
          </p:cNvPicPr>
          <p:nvPr/>
        </p:nvPicPr>
        <p:blipFill>
          <a:blip r:embed="rId2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952" y="6299189"/>
            <a:ext cx="702984" cy="521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4" name="Picture 40"/>
          <p:cNvPicPr>
            <a:picLocks noChangeAspect="1" noChangeArrowheads="1"/>
          </p:cNvPicPr>
          <p:nvPr/>
        </p:nvPicPr>
        <p:blipFill>
          <a:blip r:embed="rId2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526" y="5447484"/>
            <a:ext cx="681242" cy="579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28">
            <a:clrChange>
              <a:clrFrom>
                <a:srgbClr val="644545"/>
              </a:clrFrom>
              <a:clrTo>
                <a:srgbClr val="64454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29" y="1412652"/>
            <a:ext cx="963885" cy="949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7" name="Picture 43"/>
          <p:cNvPicPr>
            <a:picLocks noChangeAspect="1" noChangeArrowheads="1"/>
          </p:cNvPicPr>
          <p:nvPr/>
        </p:nvPicPr>
        <p:blipFill>
          <a:blip r:embed="rId29">
            <a:clrChange>
              <a:clrFrom>
                <a:srgbClr val="644545"/>
              </a:clrFrom>
              <a:clrTo>
                <a:srgbClr val="64454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05" y="249305"/>
            <a:ext cx="956638" cy="949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7004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0</Words>
  <Application>Microsoft Office PowerPoint</Application>
  <PresentationFormat>화면 슬라이드 쇼(4:3)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Park Jisang</dc:creator>
  <cp:lastModifiedBy>Park Jisang</cp:lastModifiedBy>
  <cp:revision>10</cp:revision>
  <dcterms:created xsi:type="dcterms:W3CDTF">2018-08-05T05:59:31Z</dcterms:created>
  <dcterms:modified xsi:type="dcterms:W3CDTF">2018-08-06T23:09:27Z</dcterms:modified>
</cp:coreProperties>
</file>