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4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30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16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63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8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099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11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4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57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58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17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130CF-8E65-4636-A759-5689B26B5778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208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52" y="4510566"/>
            <a:ext cx="2104988" cy="21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1403325" cy="1773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6632"/>
            <a:ext cx="26924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96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ë³´ë¸ë³´ë¸ì ëí ì´ë¯¸ì§ ê²ìê²°ê³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88640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ê´ë ¨ ì´ë¯¸ì§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" y="4797152"/>
            <a:ext cx="2736304" cy="188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94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3861048"/>
            <a:ext cx="6437313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72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04664"/>
            <a:ext cx="3225180" cy="285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35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" y="44624"/>
            <a:ext cx="3456384" cy="346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11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ì¼ë³¸ ë¦¬ë½ì¿ ë§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2959906" cy="2959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6" y="116632"/>
            <a:ext cx="3111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92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ëí ì¼êµ´ ìºë¦­í°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40"/>
            <a:ext cx="5112568" cy="3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5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ice little animal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960439" cy="608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10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화면 슬라이드 쇼(4:3)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9</cp:revision>
  <dcterms:created xsi:type="dcterms:W3CDTF">2018-08-21T04:34:44Z</dcterms:created>
  <dcterms:modified xsi:type="dcterms:W3CDTF">2018-08-21T05:30:46Z</dcterms:modified>
</cp:coreProperties>
</file>