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2" r:id="rId5"/>
    <p:sldId id="270" r:id="rId6"/>
    <p:sldId id="262" r:id="rId7"/>
    <p:sldId id="263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D386-3C6C-4224-AA5E-8950F8A97DD0}" type="datetimeFigureOut">
              <a:rPr lang="ko-KR" altLang="en-US" smtClean="0"/>
              <a:t>2018-08-17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40F9-04B0-4297-BC8C-5F236E3E64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0485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D386-3C6C-4224-AA5E-8950F8A97DD0}" type="datetimeFigureOut">
              <a:rPr lang="ko-KR" altLang="en-US" smtClean="0"/>
              <a:t>2018-08-17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40F9-04B0-4297-BC8C-5F236E3E64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1588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D386-3C6C-4224-AA5E-8950F8A97DD0}" type="datetimeFigureOut">
              <a:rPr lang="ko-KR" altLang="en-US" smtClean="0"/>
              <a:t>2018-08-17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40F9-04B0-4297-BC8C-5F236E3E64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424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D386-3C6C-4224-AA5E-8950F8A97DD0}" type="datetimeFigureOut">
              <a:rPr lang="ko-KR" altLang="en-US" smtClean="0"/>
              <a:t>2018-08-17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40F9-04B0-4297-BC8C-5F236E3E64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041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D386-3C6C-4224-AA5E-8950F8A97DD0}" type="datetimeFigureOut">
              <a:rPr lang="ko-KR" altLang="en-US" smtClean="0"/>
              <a:t>2018-08-17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40F9-04B0-4297-BC8C-5F236E3E64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9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D386-3C6C-4224-AA5E-8950F8A97DD0}" type="datetimeFigureOut">
              <a:rPr lang="ko-KR" altLang="en-US" smtClean="0"/>
              <a:t>2018-08-17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40F9-04B0-4297-BC8C-5F236E3E64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182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D386-3C6C-4224-AA5E-8950F8A97DD0}" type="datetimeFigureOut">
              <a:rPr lang="ko-KR" altLang="en-US" smtClean="0"/>
              <a:t>2018-08-17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40F9-04B0-4297-BC8C-5F236E3E64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2571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D386-3C6C-4224-AA5E-8950F8A97DD0}" type="datetimeFigureOut">
              <a:rPr lang="ko-KR" altLang="en-US" smtClean="0"/>
              <a:t>2018-08-17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40F9-04B0-4297-BC8C-5F236E3E64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410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D386-3C6C-4224-AA5E-8950F8A97DD0}" type="datetimeFigureOut">
              <a:rPr lang="ko-KR" altLang="en-US" smtClean="0"/>
              <a:t>2018-08-17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40F9-04B0-4297-BC8C-5F236E3E64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517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D386-3C6C-4224-AA5E-8950F8A97DD0}" type="datetimeFigureOut">
              <a:rPr lang="ko-KR" altLang="en-US" smtClean="0"/>
              <a:t>2018-08-17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40F9-04B0-4297-BC8C-5F236E3E64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6230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D386-3C6C-4224-AA5E-8950F8A97DD0}" type="datetimeFigureOut">
              <a:rPr lang="ko-KR" altLang="en-US" smtClean="0"/>
              <a:t>2018-08-17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40F9-04B0-4297-BC8C-5F236E3E64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777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2D386-3C6C-4224-AA5E-8950F8A97DD0}" type="datetimeFigureOut">
              <a:rPr lang="ko-KR" altLang="en-US" smtClean="0"/>
              <a:t>2018-08-17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D40F9-04B0-4297-BC8C-5F236E3E64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177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0.png"/><Relationship Id="rId3" Type="http://schemas.openxmlformats.org/officeDocument/2006/relationships/image" Target="../media/image5.png"/><Relationship Id="rId21" Type="http://schemas.openxmlformats.org/officeDocument/2006/relationships/image" Target="../media/image43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39.png"/><Relationship Id="rId2" Type="http://schemas.openxmlformats.org/officeDocument/2006/relationships/image" Target="../media/image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7.png"/><Relationship Id="rId23" Type="http://schemas.openxmlformats.org/officeDocument/2006/relationships/image" Target="../media/image45.png"/><Relationship Id="rId10" Type="http://schemas.openxmlformats.org/officeDocument/2006/relationships/image" Target="../media/image34.png"/><Relationship Id="rId19" Type="http://schemas.openxmlformats.org/officeDocument/2006/relationships/image" Target="../media/image41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6.png"/><Relationship Id="rId22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26" Type="http://schemas.openxmlformats.org/officeDocument/2006/relationships/image" Target="../media/image70.png"/><Relationship Id="rId3" Type="http://schemas.openxmlformats.org/officeDocument/2006/relationships/image" Target="../media/image47.png"/><Relationship Id="rId21" Type="http://schemas.openxmlformats.org/officeDocument/2006/relationships/image" Target="../media/image65.png"/><Relationship Id="rId34" Type="http://schemas.openxmlformats.org/officeDocument/2006/relationships/image" Target="../media/image78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5" Type="http://schemas.openxmlformats.org/officeDocument/2006/relationships/image" Target="../media/image69.png"/><Relationship Id="rId33" Type="http://schemas.openxmlformats.org/officeDocument/2006/relationships/image" Target="../media/image77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29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24" Type="http://schemas.openxmlformats.org/officeDocument/2006/relationships/image" Target="../media/image68.png"/><Relationship Id="rId32" Type="http://schemas.openxmlformats.org/officeDocument/2006/relationships/image" Target="../media/image76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28" Type="http://schemas.openxmlformats.org/officeDocument/2006/relationships/image" Target="../media/image72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31" Type="http://schemas.openxmlformats.org/officeDocument/2006/relationships/image" Target="../media/image75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Relationship Id="rId27" Type="http://schemas.openxmlformats.org/officeDocument/2006/relationships/image" Target="../media/image71.png"/><Relationship Id="rId30" Type="http://schemas.openxmlformats.org/officeDocument/2006/relationships/image" Target="../media/image74.png"/><Relationship Id="rId35" Type="http://schemas.openxmlformats.org/officeDocument/2006/relationships/image" Target="../media/image79.png"/><Relationship Id="rId8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26" Type="http://schemas.openxmlformats.org/officeDocument/2006/relationships/image" Target="../media/image70.png"/><Relationship Id="rId3" Type="http://schemas.openxmlformats.org/officeDocument/2006/relationships/image" Target="../media/image47.png"/><Relationship Id="rId21" Type="http://schemas.openxmlformats.org/officeDocument/2006/relationships/image" Target="../media/image65.png"/><Relationship Id="rId34" Type="http://schemas.openxmlformats.org/officeDocument/2006/relationships/image" Target="../media/image78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5" Type="http://schemas.openxmlformats.org/officeDocument/2006/relationships/image" Target="../media/image69.png"/><Relationship Id="rId33" Type="http://schemas.openxmlformats.org/officeDocument/2006/relationships/image" Target="../media/image77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29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24" Type="http://schemas.openxmlformats.org/officeDocument/2006/relationships/image" Target="../media/image68.png"/><Relationship Id="rId32" Type="http://schemas.openxmlformats.org/officeDocument/2006/relationships/image" Target="../media/image76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28" Type="http://schemas.openxmlformats.org/officeDocument/2006/relationships/image" Target="../media/image72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31" Type="http://schemas.openxmlformats.org/officeDocument/2006/relationships/image" Target="../media/image75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Relationship Id="rId27" Type="http://schemas.openxmlformats.org/officeDocument/2006/relationships/image" Target="../media/image71.png"/><Relationship Id="rId30" Type="http://schemas.openxmlformats.org/officeDocument/2006/relationships/image" Target="../media/image74.png"/><Relationship Id="rId35" Type="http://schemas.openxmlformats.org/officeDocument/2006/relationships/image" Target="../media/image79.png"/><Relationship Id="rId8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HAPPYHOMENAS\homes\jisangs\CloudStation\Work\LastPage\디자인\swf 리소스 제작\맵\room_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85875"/>
            <a:ext cx="7620001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4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\\HAPPYHOMENAS\homes\jisangs\CloudStation\Work\LastPage\디자인\swf 리소스 제작\맵\사본 - room_bo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85875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028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HAPPYHOMENAS\homes\jisangs\CloudStation\Work\LastPage\디자인\swf 리소스 제작\맵\사본 - room_d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85875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122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직사각형 45"/>
          <p:cNvSpPr/>
          <p:nvPr/>
        </p:nvSpPr>
        <p:spPr>
          <a:xfrm>
            <a:off x="213793" y="188640"/>
            <a:ext cx="4070175" cy="554461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/>
          <p:cNvSpPr/>
          <p:nvPr/>
        </p:nvSpPr>
        <p:spPr>
          <a:xfrm>
            <a:off x="4860032" y="188640"/>
            <a:ext cx="4070175" cy="554461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0" name="Picture 6" descr="C:\Users\jisan\Desktop\방과후교실 홈페이지\basic\최종\캐릭\남\기본\남_바디_서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480" y="4398268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isan\Desktop\방과후교실 홈페이지\basic\최종\캐릭\남\기본\남_바디_앉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98268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:\Users\jisan\Desktop\방과후교실 홈페이지\basic\최종\캐릭\남\남_표정_01_서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280" y="4398268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C:\Users\jisan\Desktop\방과후교실 홈페이지\basic\최종\캐릭\남\남_표정_01_앉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024" y="4278188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isan\Desktop\방과후교실 홈페이지\basic\최종\캐릭\여\기본\여_헤어_기본헤어_서기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93" y="1886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isan\Desktop\방과후교실 홈페이지\basic\최종\캐릭\여\기본\여_헤어_기본헤어_앉기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isan\Desktop\방과후교실 홈페이지\basic\최종\캐릭\여\여_상의_01_서기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93" y="1886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isan\Desktop\방과후교실 홈페이지\basic\최종\캐릭\여\여_상의_01_앉기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832" y="1886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isan\Desktop\방과후교실 홈페이지\basic\최종\캐릭\여\여_상의_02_서기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93" y="14078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jisan\Desktop\방과후교실 홈페이지\basic\최종\캐릭\여\여_상의_02_앉기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832" y="14078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jisan\Desktop\방과후교실 홈페이지\basic\최종\캐릭\여\여_신발_01_서기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193" y="1886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jisan\Desktop\방과후교실 홈페이지\basic\최종\캐릭\여\여_신발_01_앉기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432" y="1886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jisan\Desktop\방과후교실 홈페이지\basic\최종\캐릭\여\여_신발_02_서기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193" y="14078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jisan\Desktop\방과후교실 홈페이지\basic\최종\캐릭\여\여_신발_02_앉기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432" y="138693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jisan\Desktop\방과후교실 홈페이지\basic\최종\캐릭\여\여_악세_01_서기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80" y="4398268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jisan\Desktop\방과후교실 홈페이지\basic\최종\캐릭\여\여_악세_01_앉기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424" y="4398268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jisan\Desktop\방과후교실 홈페이지\basic\최종\캐릭\여\여_하의_01_앉기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632" y="16773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jisan\Desktop\방과후교실 홈페이지\basic\최종\캐릭\여\여_하의_01_서기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93" y="1886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jisan\Desktop\방과후교실 홈페이지\basic\최종\캐릭\여\여_하의_02_서기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93" y="14078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jisan\Desktop\방과후교실 홈페이지\basic\최종\캐릭\여\여_하의_02_앉기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632" y="14078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jisan\Desktop\방과후교실 홈페이지\basic\최종\캐릭\여\여_헤어_01_서기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93" y="14078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:\Users\jisan\Desktop\방과후교실 홈페이지\basic\최종\캐릭\여\여_헤어_01_앉기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078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:\Users\jisan\Desktop\방과후교실 홈페이지\basic\최종\캐릭\여\여_헤어_02_서기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93" y="26270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C:\Users\jisan\Desktop\방과후교실 홈페이지\basic\최종\캐릭\여\여_헤어_02_앉기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270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793" y="6021288"/>
            <a:ext cx="407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mtClean="0"/>
              <a:t>서있는 모습</a:t>
            </a:r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856944" y="6021288"/>
            <a:ext cx="407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앉아있는 모습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48835" y="588278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여자</a:t>
            </a:r>
            <a:endParaRPr lang="en-US" altLang="ko-KR" dirty="0" smtClean="0"/>
          </a:p>
          <a:p>
            <a:r>
              <a:rPr lang="ko-KR" altLang="en-US" dirty="0" smtClean="0"/>
              <a:t>아</a:t>
            </a:r>
            <a:r>
              <a:rPr lang="ko-KR" altLang="en-US" dirty="0"/>
              <a:t>이</a:t>
            </a:r>
          </a:p>
        </p:txBody>
      </p:sp>
    </p:spTree>
    <p:extLst>
      <p:ext uri="{BB962C8B-B14F-4D97-AF65-F5344CB8AC3E}">
        <p14:creationId xmlns:p14="http://schemas.microsoft.com/office/powerpoint/2010/main" val="1333321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213793" y="188640"/>
            <a:ext cx="4070175" cy="554461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4860032" y="188640"/>
            <a:ext cx="4070175" cy="554461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213793" y="6021288"/>
            <a:ext cx="407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mtClean="0"/>
              <a:t>서있는 모습</a:t>
            </a:r>
            <a:endParaRPr lang="ko-KR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856944" y="6021288"/>
            <a:ext cx="407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앉아있는 모습</a:t>
            </a:r>
            <a:endParaRPr lang="ko-KR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248835" y="588278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남</a:t>
            </a:r>
            <a:r>
              <a:rPr lang="ko-KR" altLang="en-US" dirty="0" smtClean="0"/>
              <a:t>자</a:t>
            </a:r>
            <a:endParaRPr lang="en-US" altLang="ko-KR" dirty="0" smtClean="0"/>
          </a:p>
          <a:p>
            <a:r>
              <a:rPr lang="ko-KR" altLang="en-US" dirty="0" smtClean="0"/>
              <a:t>아</a:t>
            </a:r>
            <a:r>
              <a:rPr lang="ko-KR" altLang="en-US" dirty="0"/>
              <a:t>이</a:t>
            </a:r>
          </a:p>
        </p:txBody>
      </p:sp>
      <p:pic>
        <p:nvPicPr>
          <p:cNvPr id="1030" name="Picture 6" descr="C:\Users\jisan\Desktop\방과후교실 홈페이지\basic\최종\캐릭\남\기본\남_바디_서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65104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isan\Desktop\방과후교실 홈페이지\basic\최종\캐릭\남\기본\남_바디_앉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798" y="4365104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jisan\Desktop\방과후교실 홈페이지\basic\최종\캐릭\남\기본\남_헤어_기본헤어_서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93" y="1886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jisan\Desktop\방과후교실 홈페이지\basic\최종\캐릭\남\기본\남_헤어_기본헤어_앉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jisan\Desktop\방과후교실 홈페이지\basic\최종\캐릭\남\남_상의_01_서기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93" y="1886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jisan\Desktop\방과후교실 홈페이지\basic\최종\캐릭\남\남_상의_01_앉기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832" y="1886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jisan\Desktop\방과후교실 홈페이지\basic\최종\캐릭\남\남_상의_02_서기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93" y="14078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jisan\Desktop\방과후교실 홈페이지\basic\최종\캐릭\남\남_상의_02_앉기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632" y="1886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jisan\Desktop\방과후교실 홈페이지\basic\최종\캐릭\남\남_신발_01_서기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193" y="1886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jisan\Desktop\방과후교실 홈페이지\basic\최종\캐릭\남\남_신발_01_앉기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440" y="1886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:\Users\jisan\Desktop\방과후교실 홈페이지\basic\최종\캐릭\남\남_신발_02_서기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193" y="14078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jisan\Desktop\방과후교실 홈페이지\basic\최종\캐릭\남\남_신발_02_앉기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440" y="14078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:\Users\jisan\Desktop\방과후교실 홈페이지\basic\최종\캐릭\남\남_표정_01_서기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464" y="4364657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C:\Users\jisan\Desktop\방과후교실 홈페이지\basic\최종\캐릭\남\남_표정_01_앉기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598" y="4365104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:\Users\jisan\Desktop\방과후교실 홈페이지\basic\최종\캐릭\남\남_하의_01_서기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93" y="1886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C:\Users\jisan\Desktop\방과후교실 홈페이지\basic\최종\캐릭\남\남_하의_01_앉기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640" y="14078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C:\Users\jisan\Desktop\방과후교실 홈페이지\basic\최종\캐릭\남\남_하의_02_서기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480" y="14078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C:\Users\jisan\Desktop\방과후교실 홈페이지\basic\최종\캐릭\남\남_하의_02_앉기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840" y="14078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C:\Users\jisan\Desktop\방과후교실 홈페이지\basic\최종\캐릭\남\남_헤어_01_서기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93" y="14078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C:\Users\jisan\Desktop\방과후교실 홈페이지\basic\최종\캐릭\남\남_헤어_01_앉기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647" y="14078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C:\Users\jisan\Desktop\방과후교실 홈페이지\basic\최종\캐릭\남\남_헤어_02_서기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93" y="26270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C:\Users\jisan\Desktop\방과후교실 홈페이지\basic\최종\캐릭\남\남_헤어_02_앉기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647" y="26270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586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1" name="Picture 37" descr="C:\Users\jisan\Desktop\방과후교실 홈페이지\basic\최종\광장오브젝트\타일_아스팔트기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43" y="677249"/>
            <a:ext cx="241270" cy="12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C:\Users\jisan\Desktop\방과후교실 홈페이지\basic\최종\광장오브젝트\타일_아스팔트라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997" y="668949"/>
            <a:ext cx="241270" cy="12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C:\Users\jisan\Desktop\방과후교실 홈페이지\basic\최종\광장오브젝트\타일_잔디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17" y="694446"/>
            <a:ext cx="241270" cy="12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C:\Users\jisan\Desktop\방과후교실 홈페이지\basic\최종\광장오브젝트\타일_잔디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51" y="692696"/>
            <a:ext cx="241270" cy="12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C:\Users\jisan\Desktop\방과후교실 홈페이지\basic\최종\광장오브젝트\타일_흙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44" y="696941"/>
            <a:ext cx="241270" cy="12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C:\Users\jisan\Desktop\방과후교실 홈페이지\basic\최종\광장오브젝트\타일_흙0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62" y="683557"/>
            <a:ext cx="241270" cy="12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 descr="C:\Users\jisan\Desktop\방과후교실 홈페이지\basic\최종\광장오브젝트\휴지통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58" y="1615831"/>
            <a:ext cx="203175" cy="23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C:\Users\jisan\Desktop\방과후교실 홈페이지\basic\최종\광장오브젝트\꽃_노랑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0" y="233760"/>
            <a:ext cx="241270" cy="13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 descr="C:\Users\jisan\Desktop\방과후교실 홈페이지\basic\최종\광장오브젝트\꽃_핑크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71" y="233760"/>
            <a:ext cx="241270" cy="13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C:\Users\jisan\Desktop\방과후교실 홈페이지\basic\최종\광장오브젝트\나무L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97" y="4016427"/>
            <a:ext cx="577778" cy="64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 descr="C:\Users\jisan\Desktop\방과후교실 홈페이지\basic\최종\광장오브젝트\나무m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9" y="4201966"/>
            <a:ext cx="323810" cy="41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C:\Users\jisan\Desktop\방과후교실 홈페이지\basic\최종\광장오브젝트\덤불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73" y="4341738"/>
            <a:ext cx="228572" cy="1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9" descr="C:\Users\jisan\Desktop\방과후교실 홈페이지\basic\최종\광장오브젝트\버스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119" y="2132856"/>
            <a:ext cx="996826" cy="83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C:\Users\jisan\Desktop\방과후교실 홈페이지\basic\최종\광장오브젝트\버스표지판_탑승가능01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33" y="2227546"/>
            <a:ext cx="196826" cy="43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51" descr="C:\Users\jisan\Desktop\방과후교실 홈페이지\basic\최종\광장오브젝트\버스표지판_탑승가능02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3" y="2241339"/>
            <a:ext cx="196826" cy="43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C:\Users\jisan\Desktop\방과후교실 홈페이지\basic\최종\광장오브젝트\버스표지판_탑승불가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48" y="2227546"/>
            <a:ext cx="196826" cy="43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" name="Picture 53" descr="C:\Users\jisan\Desktop\방과후교실 홈페이지\basic\최종\광장오브젝트\분수01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1" y="3140968"/>
            <a:ext cx="736508" cy="6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C:\Users\jisan\Desktop\방과후교실 홈페이지\basic\최종\광장오브젝트\분수02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58" y="3140967"/>
            <a:ext cx="736508" cy="6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55" descr="C:\Users\jisan\Desktop\방과후교실 홈페이지\basic\최종\광장오브젝트\분수03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04" y="3140968"/>
            <a:ext cx="736508" cy="6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C:\Users\jisan\Desktop\방과후교실 홈페이지\basic\최종\광장오브젝트\분수04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17" y="3104777"/>
            <a:ext cx="736508" cy="6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" name="Picture 57" descr="C:\Users\jisan\Desktop\방과후교실 홈페이지\basic\최종\광장오브젝트\분수05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456" y="2316434"/>
            <a:ext cx="736508" cy="6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C:\Users\jisan\Desktop\방과후교실 홈페이지\basic\최종\광장오브젝트\샵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071" y="5347719"/>
            <a:ext cx="1244445" cy="1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Picture 59" descr="C:\Users\jisan\Desktop\방과후교실 홈페이지\basic\최종\광장오브젝트\시청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48" y="4759285"/>
            <a:ext cx="1631746" cy="184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C:\Users\jisan\Desktop\방과후교실 홈페이지\basic\최종\광장오브젝트\옆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112" y="1101303"/>
            <a:ext cx="69842" cy="20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Picture 61" descr="C:\Users\jisan\Desktop\방과후교실 홈페이지\basic\최종\광장오브젝트\오목테이블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92" y="1599139"/>
            <a:ext cx="241270" cy="24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C:\Users\jisan\Desktop\방과후교실 홈페이지\basic\최종\광장오브젝트\우체통01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576" y="1557868"/>
            <a:ext cx="323810" cy="31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7" name="Picture 63" descr="C:\Users\jisan\Desktop\방과후교실 홈페이지\basic\최종\광장오브젝트\우체통02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49" y="1580090"/>
            <a:ext cx="323810" cy="31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C:\Users\jisan\Desktop\방과후교실 홈페이지\basic\최종\광장오브젝트\울타리_앞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71" y="1136224"/>
            <a:ext cx="203175" cy="13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9" name="Picture 65" descr="C:\Users\jisan\Desktop\방과후교실 홈페이지\basic\최종\광장오브젝트\울타리_옆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51" y="1108229"/>
            <a:ext cx="69842" cy="20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C:\Users\jisan\Desktop\방과후교실 홈페이지\basic\최종\광장오브젝트\울타리_우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24" y="1136223"/>
            <a:ext cx="177778" cy="18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1" name="Picture 67" descr="C:\Users\jisan\Desktop\방과후교실 홈페이지\basic\최종\광장오브젝트\울타리_좌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58" y="1136224"/>
            <a:ext cx="177778" cy="18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C:\Users\jisan\Desktop\방과후교실 홈페이지\basic\최종\광장오브젝트\의자뒤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20" y="1602313"/>
            <a:ext cx="209524" cy="2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3" name="Picture 69" descr="C:\Users\jisan\Desktop\방과후교실 홈페이지\basic\최종\광장오브젝트\의자앞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05" y="1570567"/>
            <a:ext cx="203175" cy="30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C:\Users\jisan\Desktop\방과후교실 홈페이지\basic\최종\광장오브젝트\잔디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58" y="221062"/>
            <a:ext cx="241270" cy="16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" name="Picture 71" descr="C:\Users\jisan\Desktop\방과후교실 홈페이지\basic\최종\광장오브젝트\집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89" y="3910216"/>
            <a:ext cx="1263492" cy="13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그룹 35"/>
          <p:cNvGrpSpPr>
            <a:grpSpLocks noChangeAspect="1"/>
          </p:cNvGrpSpPr>
          <p:nvPr/>
        </p:nvGrpSpPr>
        <p:grpSpPr>
          <a:xfrm>
            <a:off x="1285179" y="180006"/>
            <a:ext cx="482540" cy="247190"/>
            <a:chOff x="2577292" y="534546"/>
            <a:chExt cx="965080" cy="494380"/>
          </a:xfrm>
        </p:grpSpPr>
        <p:pic>
          <p:nvPicPr>
            <p:cNvPr id="106" name="Picture 40" descr="C:\Users\jisan\Desktop\방과후교실 홈페이지\basic\최종\광장오브젝트\타일_잔디0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7292" y="654752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40" descr="C:\Users\jisan\Desktop\방과후교실 홈페이지\basic\최종\광장오브젝트\타일_잔디0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654752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40" descr="C:\Users\jisan\Desktop\방과후교실 홈페이지\basic\최종\광장오브젝트\타일_잔디0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562" y="534546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40" descr="C:\Users\jisan\Desktop\방과후교실 홈페이지\basic\최종\광장오브젝트\타일_잔디0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562" y="774958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그룹 36"/>
          <p:cNvGrpSpPr/>
          <p:nvPr/>
        </p:nvGrpSpPr>
        <p:grpSpPr>
          <a:xfrm>
            <a:off x="1829405" y="176799"/>
            <a:ext cx="482540" cy="246825"/>
            <a:chOff x="2649300" y="1312348"/>
            <a:chExt cx="965080" cy="493650"/>
          </a:xfrm>
        </p:grpSpPr>
        <p:pic>
          <p:nvPicPr>
            <p:cNvPr id="114" name="Picture 39" descr="C:\Users\jisan\Desktop\방과후교실 홈페이지\basic\최종\광장오브젝트\타일_잔디0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300" y="1430884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39" descr="C:\Users\jisan\Desktop\방과후교실 홈페이지\basic\최종\광장오브젝트\타일_잔디0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1430884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39" descr="C:\Users\jisan\Desktop\방과후교실 홈페이지\basic\최종\광장오브젝트\타일_잔디0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0570" y="1312348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39" descr="C:\Users\jisan\Desktop\방과후교실 홈페이지\basic\최종\광장오브젝트\타일_잔디0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0570" y="1552030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그룹 37"/>
          <p:cNvGrpSpPr/>
          <p:nvPr/>
        </p:nvGrpSpPr>
        <p:grpSpPr>
          <a:xfrm>
            <a:off x="2400307" y="181680"/>
            <a:ext cx="482540" cy="250619"/>
            <a:chOff x="2577292" y="1020068"/>
            <a:chExt cx="965080" cy="501237"/>
          </a:xfrm>
        </p:grpSpPr>
        <p:pic>
          <p:nvPicPr>
            <p:cNvPr id="115" name="Picture 42" descr="C:\Users\jisan\Desktop\방과후교실 홈페이지\basic\최종\광장오브젝트\타일_흙0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7292" y="1140353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42" descr="C:\Users\jisan\Desktop\방과후교실 홈페이지\basic\최종\광장오브젝트\타일_흙0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1140353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42" descr="C:\Users\jisan\Desktop\방과후교실 홈페이지\basic\최종\광장오브젝트\타일_흙0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562" y="1020068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42" descr="C:\Users\jisan\Desktop\방과후교실 홈페이지\basic\최종\광장오브젝트\타일_흙0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562" y="1267337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그룹 38"/>
          <p:cNvGrpSpPr/>
          <p:nvPr/>
        </p:nvGrpSpPr>
        <p:grpSpPr>
          <a:xfrm>
            <a:off x="2964710" y="180006"/>
            <a:ext cx="482540" cy="249206"/>
            <a:chOff x="2555776" y="1024316"/>
            <a:chExt cx="965080" cy="498412"/>
          </a:xfrm>
        </p:grpSpPr>
        <p:pic>
          <p:nvPicPr>
            <p:cNvPr id="116" name="Picture 41" descr="C:\Users\jisan\Desktop\방과후교실 홈페이지\basic\최종\광장오브젝트\타일_흙0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1148923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41" descr="C:\Users\jisan\Desktop\방과후교실 홈페이지\basic\최종\광장오브젝트\타일_흙0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316" y="1148923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41" descr="C:\Users\jisan\Desktop\방과후교실 홈페이지\basic\최종\광장오브젝트\타일_흙0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4215" y="1024316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41" descr="C:\Users\jisan\Desktop\방과후교실 홈페이지\basic\최종\광장오브젝트\타일_흙0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4215" y="1268760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그룹 39"/>
          <p:cNvGrpSpPr/>
          <p:nvPr/>
        </p:nvGrpSpPr>
        <p:grpSpPr>
          <a:xfrm>
            <a:off x="2413533" y="576443"/>
            <a:ext cx="482553" cy="247482"/>
            <a:chOff x="2555776" y="1014792"/>
            <a:chExt cx="965105" cy="494963"/>
          </a:xfrm>
        </p:grpSpPr>
        <p:pic>
          <p:nvPicPr>
            <p:cNvPr id="117" name="Picture 37" descr="C:\Users\jisan\Desktop\방과후교실 홈페이지\basic\최종\광장오브젝트\타일_아스팔트기본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1134789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37" descr="C:\Users\jisan\Desktop\방과후교실 홈페이지\basic\최종\광장오브젝트\타일_아스팔트기본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341" y="1134789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37" descr="C:\Users\jisan\Desktop\방과후교실 홈페이지\basic\최종\광장오브젝트\타일_아스팔트기본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208" y="1014792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37" descr="C:\Users\jisan\Desktop\방과후교실 홈페이지\basic\최종\광장오브젝트\타일_아스팔트기본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208" y="1255787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그룹 40"/>
          <p:cNvGrpSpPr/>
          <p:nvPr/>
        </p:nvGrpSpPr>
        <p:grpSpPr>
          <a:xfrm>
            <a:off x="3063729" y="609203"/>
            <a:ext cx="364680" cy="188447"/>
            <a:chOff x="2844875" y="1014792"/>
            <a:chExt cx="729359" cy="376894"/>
          </a:xfrm>
        </p:grpSpPr>
        <p:pic>
          <p:nvPicPr>
            <p:cNvPr id="118" name="Picture 38" descr="C:\Users\jisan\Desktop\방과후교실 홈페이지\basic\최종\광장오브젝트\타일_아스팔트라인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1694" y="1014792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38" descr="C:\Users\jisan\Desktop\방과후교실 홈페이지\basic\최종\광장오브젝트\타일_아스팔트라인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875" y="1137718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296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1" name="Picture 37" descr="C:\Users\jisan\Desktop\방과후교실 홈페이지\basic\최종\광장오브젝트\타일_아스팔트기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43" y="677249"/>
            <a:ext cx="241270" cy="12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C:\Users\jisan\Desktop\방과후교실 홈페이지\basic\최종\광장오브젝트\타일_아스팔트라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997" y="668949"/>
            <a:ext cx="241270" cy="12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C:\Users\jisan\Desktop\방과후교실 홈페이지\basic\최종\광장오브젝트\타일_잔디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17" y="694446"/>
            <a:ext cx="241270" cy="12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C:\Users\jisan\Desktop\방과후교실 홈페이지\basic\최종\광장오브젝트\타일_잔디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51" y="692696"/>
            <a:ext cx="241270" cy="12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C:\Users\jisan\Desktop\방과후교실 홈페이지\basic\최종\광장오브젝트\타일_흙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44" y="696941"/>
            <a:ext cx="241270" cy="12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C:\Users\jisan\Desktop\방과후교실 홈페이지\basic\최종\광장오브젝트\타일_흙0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62" y="683557"/>
            <a:ext cx="241270" cy="12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 descr="C:\Users\jisan\Desktop\방과후교실 홈페이지\basic\최종\광장오브젝트\휴지통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58" y="1615831"/>
            <a:ext cx="203175" cy="23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C:\Users\jisan\Desktop\방과후교실 홈페이지\basic\최종\광장오브젝트\꽃_노랑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0" y="233760"/>
            <a:ext cx="241270" cy="13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 descr="C:\Users\jisan\Desktop\방과후교실 홈페이지\basic\최종\광장오브젝트\꽃_핑크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71" y="233760"/>
            <a:ext cx="241270" cy="13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C:\Users\jisan\Desktop\방과후교실 홈페이지\basic\최종\광장오브젝트\나무L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97" y="4016427"/>
            <a:ext cx="577778" cy="64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 descr="C:\Users\jisan\Desktop\방과후교실 홈페이지\basic\최종\광장오브젝트\나무m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9" y="4201966"/>
            <a:ext cx="323810" cy="41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C:\Users\jisan\Desktop\방과후교실 홈페이지\basic\최종\광장오브젝트\덤불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73" y="4341738"/>
            <a:ext cx="228572" cy="1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9" descr="C:\Users\jisan\Desktop\방과후교실 홈페이지\basic\최종\광장오브젝트\버스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119" y="2132856"/>
            <a:ext cx="996826" cy="83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C:\Users\jisan\Desktop\방과후교실 홈페이지\basic\최종\광장오브젝트\버스표지판_탑승가능01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33" y="2227546"/>
            <a:ext cx="196826" cy="43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51" descr="C:\Users\jisan\Desktop\방과후교실 홈페이지\basic\최종\광장오브젝트\버스표지판_탑승가능02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3" y="2241339"/>
            <a:ext cx="196826" cy="43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C:\Users\jisan\Desktop\방과후교실 홈페이지\basic\최종\광장오브젝트\버스표지판_탑승불가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48" y="2227546"/>
            <a:ext cx="196826" cy="43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" name="Picture 53" descr="C:\Users\jisan\Desktop\방과후교실 홈페이지\basic\최종\광장오브젝트\분수01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1" y="3140968"/>
            <a:ext cx="736508" cy="6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C:\Users\jisan\Desktop\방과후교실 홈페이지\basic\최종\광장오브젝트\분수02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58" y="3140967"/>
            <a:ext cx="736508" cy="6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55" descr="C:\Users\jisan\Desktop\방과후교실 홈페이지\basic\최종\광장오브젝트\분수03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04" y="3140968"/>
            <a:ext cx="736508" cy="6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C:\Users\jisan\Desktop\방과후교실 홈페이지\basic\최종\광장오브젝트\분수04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17" y="3104777"/>
            <a:ext cx="736508" cy="6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" name="Picture 57" descr="C:\Users\jisan\Desktop\방과후교실 홈페이지\basic\최종\광장오브젝트\분수05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456" y="2316434"/>
            <a:ext cx="736508" cy="6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C:\Users\jisan\Desktop\방과후교실 홈페이지\basic\최종\광장오브젝트\샵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071" y="5347719"/>
            <a:ext cx="1244445" cy="1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Picture 59" descr="C:\Users\jisan\Desktop\방과후교실 홈페이지\basic\최종\광장오브젝트\시청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48" y="4759285"/>
            <a:ext cx="1631746" cy="184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C:\Users\jisan\Desktop\방과후교실 홈페이지\basic\최종\광장오브젝트\옆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112" y="1101303"/>
            <a:ext cx="69842" cy="20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Picture 61" descr="C:\Users\jisan\Desktop\방과후교실 홈페이지\basic\최종\광장오브젝트\오목테이블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92" y="1599139"/>
            <a:ext cx="241270" cy="24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C:\Users\jisan\Desktop\방과후교실 홈페이지\basic\최종\광장오브젝트\우체통01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576" y="1557868"/>
            <a:ext cx="323810" cy="31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7" name="Picture 63" descr="C:\Users\jisan\Desktop\방과후교실 홈페이지\basic\최종\광장오브젝트\우체통02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49" y="1580090"/>
            <a:ext cx="323810" cy="31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C:\Users\jisan\Desktop\방과후교실 홈페이지\basic\최종\광장오브젝트\울타리_앞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71" y="1136224"/>
            <a:ext cx="203175" cy="13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9" name="Picture 65" descr="C:\Users\jisan\Desktop\방과후교실 홈페이지\basic\최종\광장오브젝트\울타리_옆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51" y="1108229"/>
            <a:ext cx="69842" cy="20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C:\Users\jisan\Desktop\방과후교실 홈페이지\basic\최종\광장오브젝트\울타리_우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24" y="1136223"/>
            <a:ext cx="177778" cy="18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1" name="Picture 67" descr="C:\Users\jisan\Desktop\방과후교실 홈페이지\basic\최종\광장오브젝트\울타리_좌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58" y="1136224"/>
            <a:ext cx="177778" cy="18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C:\Users\jisan\Desktop\방과후교실 홈페이지\basic\최종\광장오브젝트\의자뒤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20" y="1602313"/>
            <a:ext cx="209524" cy="2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3" name="Picture 69" descr="C:\Users\jisan\Desktop\방과후교실 홈페이지\basic\최종\광장오브젝트\의자앞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05" y="1570567"/>
            <a:ext cx="203175" cy="30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C:\Users\jisan\Desktop\방과후교실 홈페이지\basic\최종\광장오브젝트\잔디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58" y="221062"/>
            <a:ext cx="241270" cy="16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" name="Picture 71" descr="C:\Users\jisan\Desktop\방과후교실 홈페이지\basic\최종\광장오브젝트\집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89" y="3910216"/>
            <a:ext cx="1263492" cy="13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그룹 35"/>
          <p:cNvGrpSpPr>
            <a:grpSpLocks noChangeAspect="1"/>
          </p:cNvGrpSpPr>
          <p:nvPr/>
        </p:nvGrpSpPr>
        <p:grpSpPr>
          <a:xfrm>
            <a:off x="1285179" y="180006"/>
            <a:ext cx="482540" cy="247190"/>
            <a:chOff x="2577292" y="534546"/>
            <a:chExt cx="965080" cy="494380"/>
          </a:xfrm>
        </p:grpSpPr>
        <p:pic>
          <p:nvPicPr>
            <p:cNvPr id="106" name="Picture 40" descr="C:\Users\jisan\Desktop\방과후교실 홈페이지\basic\최종\광장오브젝트\타일_잔디0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7292" y="654752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40" descr="C:\Users\jisan\Desktop\방과후교실 홈페이지\basic\최종\광장오브젝트\타일_잔디0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654752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40" descr="C:\Users\jisan\Desktop\방과후교실 홈페이지\basic\최종\광장오브젝트\타일_잔디0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562" y="534546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40" descr="C:\Users\jisan\Desktop\방과후교실 홈페이지\basic\최종\광장오브젝트\타일_잔디0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562" y="774958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그룹 36"/>
          <p:cNvGrpSpPr/>
          <p:nvPr/>
        </p:nvGrpSpPr>
        <p:grpSpPr>
          <a:xfrm>
            <a:off x="1829405" y="176799"/>
            <a:ext cx="482540" cy="246825"/>
            <a:chOff x="2649300" y="1312348"/>
            <a:chExt cx="965080" cy="493650"/>
          </a:xfrm>
        </p:grpSpPr>
        <p:pic>
          <p:nvPicPr>
            <p:cNvPr id="114" name="Picture 39" descr="C:\Users\jisan\Desktop\방과후교실 홈페이지\basic\최종\광장오브젝트\타일_잔디0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300" y="1430884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39" descr="C:\Users\jisan\Desktop\방과후교실 홈페이지\basic\최종\광장오브젝트\타일_잔디0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1430884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39" descr="C:\Users\jisan\Desktop\방과후교실 홈페이지\basic\최종\광장오브젝트\타일_잔디0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0570" y="1312348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39" descr="C:\Users\jisan\Desktop\방과후교실 홈페이지\basic\최종\광장오브젝트\타일_잔디0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0570" y="1552030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그룹 37"/>
          <p:cNvGrpSpPr/>
          <p:nvPr/>
        </p:nvGrpSpPr>
        <p:grpSpPr>
          <a:xfrm>
            <a:off x="2400307" y="181680"/>
            <a:ext cx="482540" cy="250619"/>
            <a:chOff x="2577292" y="1020068"/>
            <a:chExt cx="965080" cy="501237"/>
          </a:xfrm>
        </p:grpSpPr>
        <p:pic>
          <p:nvPicPr>
            <p:cNvPr id="115" name="Picture 42" descr="C:\Users\jisan\Desktop\방과후교실 홈페이지\basic\최종\광장오브젝트\타일_흙0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7292" y="1140353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42" descr="C:\Users\jisan\Desktop\방과후교실 홈페이지\basic\최종\광장오브젝트\타일_흙0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1140353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42" descr="C:\Users\jisan\Desktop\방과후교실 홈페이지\basic\최종\광장오브젝트\타일_흙0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562" y="1020068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42" descr="C:\Users\jisan\Desktop\방과후교실 홈페이지\basic\최종\광장오브젝트\타일_흙0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562" y="1267337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그룹 38"/>
          <p:cNvGrpSpPr/>
          <p:nvPr/>
        </p:nvGrpSpPr>
        <p:grpSpPr>
          <a:xfrm>
            <a:off x="2964710" y="180006"/>
            <a:ext cx="482540" cy="249206"/>
            <a:chOff x="2555776" y="1024316"/>
            <a:chExt cx="965080" cy="498412"/>
          </a:xfrm>
        </p:grpSpPr>
        <p:pic>
          <p:nvPicPr>
            <p:cNvPr id="116" name="Picture 41" descr="C:\Users\jisan\Desktop\방과후교실 홈페이지\basic\최종\광장오브젝트\타일_흙0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1148923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41" descr="C:\Users\jisan\Desktop\방과후교실 홈페이지\basic\최종\광장오브젝트\타일_흙0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316" y="1148923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41" descr="C:\Users\jisan\Desktop\방과후교실 홈페이지\basic\최종\광장오브젝트\타일_흙0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4215" y="1024316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41" descr="C:\Users\jisan\Desktop\방과후교실 홈페이지\basic\최종\광장오브젝트\타일_흙0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4215" y="1268760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그룹 39"/>
          <p:cNvGrpSpPr/>
          <p:nvPr/>
        </p:nvGrpSpPr>
        <p:grpSpPr>
          <a:xfrm>
            <a:off x="2413533" y="576443"/>
            <a:ext cx="482553" cy="247482"/>
            <a:chOff x="2555776" y="1014792"/>
            <a:chExt cx="965105" cy="494963"/>
          </a:xfrm>
        </p:grpSpPr>
        <p:pic>
          <p:nvPicPr>
            <p:cNvPr id="117" name="Picture 37" descr="C:\Users\jisan\Desktop\방과후교실 홈페이지\basic\최종\광장오브젝트\타일_아스팔트기본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1134789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37" descr="C:\Users\jisan\Desktop\방과후교실 홈페이지\basic\최종\광장오브젝트\타일_아스팔트기본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341" y="1134789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37" descr="C:\Users\jisan\Desktop\방과후교실 홈페이지\basic\최종\광장오브젝트\타일_아스팔트기본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208" y="1014792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37" descr="C:\Users\jisan\Desktop\방과후교실 홈페이지\basic\최종\광장오브젝트\타일_아스팔트기본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208" y="1255787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그룹 40"/>
          <p:cNvGrpSpPr/>
          <p:nvPr/>
        </p:nvGrpSpPr>
        <p:grpSpPr>
          <a:xfrm>
            <a:off x="3063729" y="609203"/>
            <a:ext cx="364680" cy="188447"/>
            <a:chOff x="2844875" y="1014792"/>
            <a:chExt cx="729359" cy="376894"/>
          </a:xfrm>
        </p:grpSpPr>
        <p:pic>
          <p:nvPicPr>
            <p:cNvPr id="118" name="Picture 38" descr="C:\Users\jisan\Desktop\방과후교실 홈페이지\basic\최종\광장오브젝트\타일_아스팔트라인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1694" y="1014792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38" descr="C:\Users\jisan\Desktop\방과후교실 홈페이지\basic\최종\광장오브젝트\타일_아스팔트라인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875" y="1137718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2965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12</Words>
  <Application>Microsoft Office PowerPoint</Application>
  <PresentationFormat>화면 슬라이드 쇼(4:3)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Park Jisang</dc:creator>
  <cp:lastModifiedBy>Park Jisang</cp:lastModifiedBy>
  <cp:revision>25</cp:revision>
  <dcterms:created xsi:type="dcterms:W3CDTF">2018-08-06T23:10:38Z</dcterms:created>
  <dcterms:modified xsi:type="dcterms:W3CDTF">2018-08-17T05:51:02Z</dcterms:modified>
</cp:coreProperties>
</file>